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2" r:id="rId5"/>
    <p:sldId id="273" r:id="rId6"/>
    <p:sldId id="272" r:id="rId7"/>
    <p:sldId id="268" r:id="rId8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442" y="-8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46225" cy="7560309"/>
          </a:xfrm>
          <a:custGeom>
            <a:avLst/>
            <a:gdLst/>
            <a:ahLst/>
            <a:cxnLst/>
            <a:rect l="l" t="t" r="r" b="b"/>
            <a:pathLst>
              <a:path w="1546225" h="7560309">
                <a:moveTo>
                  <a:pt x="1546047" y="0"/>
                </a:moveTo>
                <a:lnTo>
                  <a:pt x="0" y="0"/>
                </a:lnTo>
                <a:lnTo>
                  <a:pt x="0" y="7560005"/>
                </a:lnTo>
                <a:lnTo>
                  <a:pt x="1546047" y="7560005"/>
                </a:lnTo>
                <a:lnTo>
                  <a:pt x="1546047" y="0"/>
                </a:lnTo>
                <a:close/>
              </a:path>
            </a:pathLst>
          </a:custGeom>
          <a:solidFill>
            <a:srgbClr val="03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57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lnTo>
                  <a:pt x="457200" y="0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263" y="7178413"/>
            <a:ext cx="190868" cy="22266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6047" y="7178413"/>
            <a:ext cx="190880" cy="22266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3215" y="6900096"/>
            <a:ext cx="190868" cy="22265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6930" y="6380598"/>
            <a:ext cx="127241" cy="14842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4161" y="7178413"/>
            <a:ext cx="190868" cy="22266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1323" y="6343459"/>
            <a:ext cx="190868" cy="22264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3815" y="6417669"/>
            <a:ext cx="63614" cy="7421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11929" y="5861036"/>
            <a:ext cx="63614" cy="7421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4754" y="6139350"/>
            <a:ext cx="63626" cy="7420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4767" y="6695988"/>
            <a:ext cx="63614" cy="7420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2857" y="6695988"/>
            <a:ext cx="63626" cy="7420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08097" y="6935890"/>
            <a:ext cx="127241" cy="14842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98081" y="7251312"/>
            <a:ext cx="63614" cy="74218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5862563" y="6305019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63626" y="37109"/>
                </a:lnTo>
                <a:lnTo>
                  <a:pt x="0" y="74231"/>
                </a:lnTo>
                <a:lnTo>
                  <a:pt x="0" y="222669"/>
                </a:lnTo>
                <a:lnTo>
                  <a:pt x="127253" y="296875"/>
                </a:lnTo>
                <a:lnTo>
                  <a:pt x="254495" y="222669"/>
                </a:lnTo>
                <a:lnTo>
                  <a:pt x="254495" y="74231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08091" y="6379257"/>
            <a:ext cx="127241" cy="148424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5703511" y="602671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06"/>
                </a:lnTo>
                <a:lnTo>
                  <a:pt x="0" y="222656"/>
                </a:lnTo>
                <a:lnTo>
                  <a:pt x="127253" y="296862"/>
                </a:lnTo>
                <a:lnTo>
                  <a:pt x="254495" y="222656"/>
                </a:lnTo>
                <a:lnTo>
                  <a:pt x="254495" y="74206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021637" y="602670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28" y="0"/>
                </a:moveTo>
                <a:lnTo>
                  <a:pt x="0" y="74231"/>
                </a:lnTo>
                <a:lnTo>
                  <a:pt x="0" y="222656"/>
                </a:lnTo>
                <a:lnTo>
                  <a:pt x="127228" y="296875"/>
                </a:lnTo>
                <a:lnTo>
                  <a:pt x="254469" y="222656"/>
                </a:lnTo>
                <a:lnTo>
                  <a:pt x="254469" y="74231"/>
                </a:lnTo>
                <a:lnTo>
                  <a:pt x="127228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76109" y="6972989"/>
            <a:ext cx="63614" cy="74206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12846" y="6694658"/>
            <a:ext cx="63614" cy="7420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9046" y="6973006"/>
            <a:ext cx="63614" cy="7419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9046" y="6416366"/>
            <a:ext cx="63614" cy="74206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8089" y="6138048"/>
            <a:ext cx="63614" cy="7420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98081" y="6694678"/>
            <a:ext cx="63614" cy="74218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49036" y="6100954"/>
            <a:ext cx="127241" cy="14842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49045" y="7214213"/>
            <a:ext cx="127241" cy="148424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49042" y="6657579"/>
            <a:ext cx="127241" cy="148424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1628" y="6898763"/>
            <a:ext cx="190868" cy="222669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870668" y="7177089"/>
            <a:ext cx="190868" cy="222656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061527" y="6379276"/>
            <a:ext cx="127241" cy="14842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061533" y="6935887"/>
            <a:ext cx="127241" cy="148437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20581" y="6657590"/>
            <a:ext cx="127241" cy="148424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88779" y="7177097"/>
            <a:ext cx="190868" cy="222643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220581" y="6100942"/>
            <a:ext cx="127241" cy="148437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616187" y="6138050"/>
            <a:ext cx="63614" cy="74206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2561" y="6620451"/>
            <a:ext cx="190868" cy="222643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552561" y="7177097"/>
            <a:ext cx="190868" cy="222643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2564" y="5507174"/>
            <a:ext cx="190880" cy="222669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506882" y="7177091"/>
            <a:ext cx="185115" cy="222656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570505" y="6138045"/>
            <a:ext cx="63626" cy="74206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70508" y="5581415"/>
            <a:ext cx="63626" cy="7420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38690" y="6657581"/>
            <a:ext cx="127241" cy="148424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0414" y="6416372"/>
            <a:ext cx="63614" cy="74193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66800" y="6898765"/>
            <a:ext cx="190868" cy="222656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007742" y="7177089"/>
            <a:ext cx="190880" cy="222656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6791" y="5785496"/>
            <a:ext cx="190880" cy="222656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71369" y="6694670"/>
            <a:ext cx="63626" cy="74218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5851" y="5507179"/>
            <a:ext cx="190880" cy="222669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03343" y="6100945"/>
            <a:ext cx="127241" cy="14842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71369" y="6138052"/>
            <a:ext cx="63626" cy="74206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244302" y="5822627"/>
            <a:ext cx="127241" cy="148424"/>
          </a:xfrm>
          <a:prstGeom prst="rect">
            <a:avLst/>
          </a:prstGeom>
        </p:spPr>
      </p:pic>
      <p:sp>
        <p:nvSpPr>
          <p:cNvPr id="68" name="bg object 68"/>
          <p:cNvSpPr/>
          <p:nvPr/>
        </p:nvSpPr>
        <p:spPr>
          <a:xfrm>
            <a:off x="6180669" y="630502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3" y="296875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bg object 6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948166" y="6100958"/>
            <a:ext cx="127241" cy="148424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979988" y="6694678"/>
            <a:ext cx="63614" cy="74218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643958" y="6063820"/>
            <a:ext cx="190868" cy="222643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979986" y="7251316"/>
            <a:ext cx="63614" cy="74218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5419" y="5785496"/>
            <a:ext cx="190868" cy="222656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6360" y="5507174"/>
            <a:ext cx="190880" cy="222669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075425" y="5228845"/>
            <a:ext cx="190880" cy="222669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93508" y="5228845"/>
            <a:ext cx="190880" cy="222669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7771193" y="6583362"/>
            <a:ext cx="414020" cy="575310"/>
          </a:xfrm>
          <a:custGeom>
            <a:avLst/>
            <a:gdLst/>
            <a:ahLst/>
            <a:cxnLst/>
            <a:rect l="l" t="t" r="r" b="b"/>
            <a:pathLst>
              <a:path w="414020" h="575309">
                <a:moveTo>
                  <a:pt x="254495" y="352526"/>
                </a:moveTo>
                <a:lnTo>
                  <a:pt x="127254" y="278307"/>
                </a:lnTo>
                <a:lnTo>
                  <a:pt x="63627" y="315404"/>
                </a:lnTo>
                <a:lnTo>
                  <a:pt x="0" y="352526"/>
                </a:lnTo>
                <a:lnTo>
                  <a:pt x="0" y="500964"/>
                </a:lnTo>
                <a:lnTo>
                  <a:pt x="127254" y="575170"/>
                </a:lnTo>
                <a:lnTo>
                  <a:pt x="254495" y="500964"/>
                </a:lnTo>
                <a:lnTo>
                  <a:pt x="254495" y="352526"/>
                </a:lnTo>
                <a:close/>
              </a:path>
              <a:path w="414020" h="575309">
                <a:moveTo>
                  <a:pt x="413524" y="74218"/>
                </a:moveTo>
                <a:lnTo>
                  <a:pt x="286283" y="0"/>
                </a:lnTo>
                <a:lnTo>
                  <a:pt x="159042" y="74218"/>
                </a:lnTo>
                <a:lnTo>
                  <a:pt x="159042" y="222656"/>
                </a:lnTo>
                <a:lnTo>
                  <a:pt x="286283" y="296862"/>
                </a:lnTo>
                <a:lnTo>
                  <a:pt x="413524" y="222656"/>
                </a:lnTo>
                <a:lnTo>
                  <a:pt x="413524" y="74218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248359" y="713999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41" y="296875"/>
                </a:lnTo>
                <a:lnTo>
                  <a:pt x="254482" y="222656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bg object 7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94206" y="6972989"/>
            <a:ext cx="63626" cy="74206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12313" y="6416364"/>
            <a:ext cx="63614" cy="74206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53262" y="6694670"/>
            <a:ext cx="63626" cy="74206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62736" y="6694670"/>
            <a:ext cx="63626" cy="74206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53268" y="6138045"/>
            <a:ext cx="63626" cy="74206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53262" y="7251303"/>
            <a:ext cx="63626" cy="74218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413188" y="6416358"/>
            <a:ext cx="63614" cy="74206"/>
          </a:xfrm>
          <a:prstGeom prst="rect">
            <a:avLst/>
          </a:prstGeom>
        </p:spPr>
      </p:pic>
      <p:sp>
        <p:nvSpPr>
          <p:cNvPr id="86" name="bg object 86"/>
          <p:cNvSpPr/>
          <p:nvPr/>
        </p:nvSpPr>
        <p:spPr>
          <a:xfrm>
            <a:off x="3317758" y="6861660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bg object 8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912307" y="5859721"/>
            <a:ext cx="63626" cy="7421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0333" y="7251303"/>
            <a:ext cx="63614" cy="74218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0333" y="6694661"/>
            <a:ext cx="63614" cy="74218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90335" y="6138028"/>
            <a:ext cx="63614" cy="74218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08430" y="6138026"/>
            <a:ext cx="63614" cy="74218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848697" y="6898771"/>
            <a:ext cx="190868" cy="222643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57142" y="6973006"/>
            <a:ext cx="63614" cy="7419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57142" y="6416364"/>
            <a:ext cx="63614" cy="74206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630067" y="6657569"/>
            <a:ext cx="127241" cy="14842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98265" y="7177093"/>
            <a:ext cx="190868" cy="22264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457143" y="5859734"/>
            <a:ext cx="63626" cy="74206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0411448" y="5859724"/>
            <a:ext cx="63614" cy="7421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347828" y="6898765"/>
            <a:ext cx="190868" cy="222656"/>
          </a:xfrm>
          <a:prstGeom prst="rect">
            <a:avLst/>
          </a:prstGeom>
        </p:spPr>
      </p:pic>
      <p:sp>
        <p:nvSpPr>
          <p:cNvPr id="100" name="bg object 100"/>
          <p:cNvSpPr/>
          <p:nvPr/>
        </p:nvSpPr>
        <p:spPr>
          <a:xfrm>
            <a:off x="7930244" y="7139985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53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3" y="296875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bg object 10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484909" y="6342142"/>
            <a:ext cx="190868" cy="222643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25861" y="7177097"/>
            <a:ext cx="190868" cy="222643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389468" y="6694668"/>
            <a:ext cx="63626" cy="74218"/>
          </a:xfrm>
          <a:prstGeom prst="rect">
            <a:avLst/>
          </a:prstGeom>
        </p:spPr>
      </p:pic>
      <p:sp>
        <p:nvSpPr>
          <p:cNvPr id="104" name="bg object 104"/>
          <p:cNvSpPr/>
          <p:nvPr/>
        </p:nvSpPr>
        <p:spPr>
          <a:xfrm>
            <a:off x="7612147" y="7139985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bg object 1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4899" y="6898763"/>
            <a:ext cx="190880" cy="222669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5862558" y="686165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53" y="296875"/>
                </a:lnTo>
                <a:lnTo>
                  <a:pt x="254495" y="222656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bg object 10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67151" y="6657573"/>
            <a:ext cx="127241" cy="148424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767142" y="7214224"/>
            <a:ext cx="127241" cy="148424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085240" y="7214220"/>
            <a:ext cx="127241" cy="148424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5172" y="6694672"/>
            <a:ext cx="63626" cy="74206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435169" y="7251303"/>
            <a:ext cx="63626" cy="74218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003685" y="6973007"/>
            <a:ext cx="63626" cy="74218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643955" y="6620445"/>
            <a:ext cx="190880" cy="222669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13184" y="5859708"/>
            <a:ext cx="63626" cy="74218"/>
          </a:xfrm>
          <a:prstGeom prst="rect">
            <a:avLst/>
          </a:prstGeom>
        </p:spPr>
      </p:pic>
      <p:sp>
        <p:nvSpPr>
          <p:cNvPr id="115" name="bg object 115"/>
          <p:cNvSpPr/>
          <p:nvPr/>
        </p:nvSpPr>
        <p:spPr>
          <a:xfrm>
            <a:off x="3158691" y="6583329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63614" y="37109"/>
                </a:ln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bg object 11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72220" y="6138028"/>
            <a:ext cx="63614" cy="74218"/>
          </a:xfrm>
          <a:prstGeom prst="rect">
            <a:avLst/>
          </a:prstGeom>
        </p:spPr>
      </p:pic>
      <p:sp>
        <p:nvSpPr>
          <p:cNvPr id="117" name="bg object 117"/>
          <p:cNvSpPr/>
          <p:nvPr/>
        </p:nvSpPr>
        <p:spPr>
          <a:xfrm>
            <a:off x="3476799" y="6583333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148437"/>
                </a:lnTo>
                <a:lnTo>
                  <a:pt x="0" y="222643"/>
                </a:lnTo>
                <a:lnTo>
                  <a:pt x="127241" y="296862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8407424" y="686167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63614" y="37096"/>
                </a:lnTo>
                <a:lnTo>
                  <a:pt x="0" y="74206"/>
                </a:lnTo>
                <a:lnTo>
                  <a:pt x="0" y="222656"/>
                </a:lnTo>
                <a:lnTo>
                  <a:pt x="127241" y="296862"/>
                </a:lnTo>
                <a:lnTo>
                  <a:pt x="254482" y="222656"/>
                </a:lnTo>
                <a:lnTo>
                  <a:pt x="254482" y="74206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9" name="bg object 1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630057" y="5544315"/>
            <a:ext cx="127241" cy="148424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71007" y="5822623"/>
            <a:ext cx="127241" cy="148424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89114" y="5822620"/>
            <a:ext cx="127241" cy="148437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757318" y="6898754"/>
            <a:ext cx="190868" cy="222669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89118" y="6379268"/>
            <a:ext cx="127241" cy="148424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84738" y="5859734"/>
            <a:ext cx="63614" cy="74206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311955" y="5544306"/>
            <a:ext cx="127241" cy="148424"/>
          </a:xfrm>
          <a:prstGeom prst="rect">
            <a:avLst/>
          </a:prstGeom>
        </p:spPr>
      </p:pic>
      <p:sp>
        <p:nvSpPr>
          <p:cNvPr id="126" name="bg object 126"/>
          <p:cNvSpPr/>
          <p:nvPr/>
        </p:nvSpPr>
        <p:spPr>
          <a:xfrm>
            <a:off x="8248357" y="6583354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63614" y="37109"/>
                </a:ln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7" name="bg object 12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343768" y="6138050"/>
            <a:ext cx="63626" cy="7420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02475" y="6100945"/>
            <a:ext cx="127241" cy="148424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902482" y="6657582"/>
            <a:ext cx="127241" cy="148424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61523" y="5822631"/>
            <a:ext cx="127241" cy="148424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02468" y="5544325"/>
            <a:ext cx="127241" cy="148424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62392" y="6379276"/>
            <a:ext cx="127241" cy="14842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866639" y="5859727"/>
            <a:ext cx="63614" cy="74206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25678" y="5581421"/>
            <a:ext cx="63626" cy="74206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803015" y="6342134"/>
            <a:ext cx="190868" cy="222656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5678" y="6138052"/>
            <a:ext cx="63626" cy="74206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89980" y="6379254"/>
            <a:ext cx="127241" cy="148424"/>
          </a:xfrm>
          <a:prstGeom prst="rect">
            <a:avLst/>
          </a:prstGeom>
        </p:spPr>
      </p:pic>
      <p:sp>
        <p:nvSpPr>
          <p:cNvPr id="138" name="bg object 138"/>
          <p:cNvSpPr/>
          <p:nvPr/>
        </p:nvSpPr>
        <p:spPr>
          <a:xfrm>
            <a:off x="5067317" y="7139950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28" y="0"/>
                </a:moveTo>
                <a:lnTo>
                  <a:pt x="0" y="74244"/>
                </a:lnTo>
                <a:lnTo>
                  <a:pt x="0" y="222669"/>
                </a:lnTo>
                <a:lnTo>
                  <a:pt x="127228" y="296875"/>
                </a:lnTo>
                <a:lnTo>
                  <a:pt x="254469" y="222669"/>
                </a:lnTo>
                <a:lnTo>
                  <a:pt x="254469" y="74244"/>
                </a:lnTo>
                <a:lnTo>
                  <a:pt x="127228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4113005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148437"/>
                </a:lnTo>
                <a:lnTo>
                  <a:pt x="0" y="222643"/>
                </a:lnTo>
                <a:lnTo>
                  <a:pt x="127241" y="296862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0" name="bg object 1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3865" y="6342121"/>
            <a:ext cx="190880" cy="222669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1975" y="6342121"/>
            <a:ext cx="190868" cy="222669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303874" y="6898761"/>
            <a:ext cx="190868" cy="222643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462920" y="6620438"/>
            <a:ext cx="190880" cy="222656"/>
          </a:xfrm>
          <a:prstGeom prst="rect">
            <a:avLst/>
          </a:prstGeom>
        </p:spPr>
      </p:pic>
      <p:sp>
        <p:nvSpPr>
          <p:cNvPr id="144" name="bg object 144"/>
          <p:cNvSpPr/>
          <p:nvPr/>
        </p:nvSpPr>
        <p:spPr>
          <a:xfrm>
            <a:off x="2999642" y="686165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4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54" y="296875"/>
                </a:lnTo>
                <a:lnTo>
                  <a:pt x="254495" y="222656"/>
                </a:lnTo>
                <a:lnTo>
                  <a:pt x="254495" y="74218"/>
                </a:lnTo>
                <a:lnTo>
                  <a:pt x="127254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5" name="bg object 14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222322" y="7214195"/>
            <a:ext cx="127241" cy="148424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31279" y="6416361"/>
            <a:ext cx="63626" cy="74206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49382" y="6416342"/>
            <a:ext cx="63626" cy="74206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49382" y="6972980"/>
            <a:ext cx="63614" cy="74206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31279" y="6972980"/>
            <a:ext cx="63626" cy="74206"/>
          </a:xfrm>
          <a:prstGeom prst="rect">
            <a:avLst/>
          </a:prstGeom>
        </p:spPr>
      </p:pic>
      <p:sp>
        <p:nvSpPr>
          <p:cNvPr id="150" name="bg object 150"/>
          <p:cNvSpPr/>
          <p:nvPr/>
        </p:nvSpPr>
        <p:spPr>
          <a:xfrm>
            <a:off x="3476797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41" y="296862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2840586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4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4" y="296862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4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4908280" y="6305024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63614" y="37096"/>
                </a:lnTo>
                <a:lnTo>
                  <a:pt x="0" y="74206"/>
                </a:lnTo>
                <a:lnTo>
                  <a:pt x="0" y="222643"/>
                </a:lnTo>
                <a:lnTo>
                  <a:pt x="127241" y="296862"/>
                </a:lnTo>
                <a:lnTo>
                  <a:pt x="254482" y="222643"/>
                </a:lnTo>
                <a:lnTo>
                  <a:pt x="254482" y="74206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4590171" y="6861668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63614" y="37096"/>
                </a:lnTo>
                <a:lnTo>
                  <a:pt x="0" y="74218"/>
                </a:lnTo>
                <a:lnTo>
                  <a:pt x="0" y="222656"/>
                </a:lnTo>
                <a:lnTo>
                  <a:pt x="127241" y="296862"/>
                </a:lnTo>
                <a:lnTo>
                  <a:pt x="254482" y="222656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4" name="bg object 15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462922" y="7177083"/>
            <a:ext cx="190868" cy="222643"/>
          </a:xfrm>
          <a:prstGeom prst="rect">
            <a:avLst/>
          </a:prstGeom>
        </p:spPr>
      </p:pic>
      <p:sp>
        <p:nvSpPr>
          <p:cNvPr id="155" name="bg object 155"/>
          <p:cNvSpPr/>
          <p:nvPr/>
        </p:nvSpPr>
        <p:spPr>
          <a:xfrm>
            <a:off x="4749210" y="7139970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31"/>
                </a:lnTo>
                <a:lnTo>
                  <a:pt x="0" y="222656"/>
                </a:lnTo>
                <a:lnTo>
                  <a:pt x="127253" y="296875"/>
                </a:lnTo>
                <a:lnTo>
                  <a:pt x="254495" y="222656"/>
                </a:lnTo>
                <a:lnTo>
                  <a:pt x="254495" y="74231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3243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46225" cy="7560309"/>
          </a:xfrm>
          <a:custGeom>
            <a:avLst/>
            <a:gdLst/>
            <a:ahLst/>
            <a:cxnLst/>
            <a:rect l="l" t="t" r="r" b="b"/>
            <a:pathLst>
              <a:path w="1546225" h="7560309">
                <a:moveTo>
                  <a:pt x="1546047" y="0"/>
                </a:moveTo>
                <a:lnTo>
                  <a:pt x="0" y="0"/>
                </a:lnTo>
                <a:lnTo>
                  <a:pt x="0" y="7560005"/>
                </a:lnTo>
                <a:lnTo>
                  <a:pt x="1546047" y="7560005"/>
                </a:lnTo>
                <a:lnTo>
                  <a:pt x="1546047" y="0"/>
                </a:lnTo>
                <a:close/>
              </a:path>
            </a:pathLst>
          </a:custGeom>
          <a:solidFill>
            <a:srgbClr val="03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57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lnTo>
                  <a:pt x="457200" y="0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692003" y="4572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263" y="7178413"/>
            <a:ext cx="190868" cy="22266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6047" y="7178413"/>
            <a:ext cx="190880" cy="22266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3215" y="6900096"/>
            <a:ext cx="190868" cy="2226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6930" y="6380598"/>
            <a:ext cx="127241" cy="14842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4161" y="7178413"/>
            <a:ext cx="190868" cy="22266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1323" y="6343459"/>
            <a:ext cx="190868" cy="22264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3815" y="6417669"/>
            <a:ext cx="63614" cy="7421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11929" y="5861036"/>
            <a:ext cx="63614" cy="7421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4754" y="6139350"/>
            <a:ext cx="63626" cy="7420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4767" y="6695988"/>
            <a:ext cx="63614" cy="74206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2857" y="6695988"/>
            <a:ext cx="63626" cy="7420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08097" y="6935890"/>
            <a:ext cx="127241" cy="14842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98081" y="7251312"/>
            <a:ext cx="63614" cy="7421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5862563" y="6305019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63626" y="37109"/>
                </a:lnTo>
                <a:lnTo>
                  <a:pt x="0" y="74231"/>
                </a:lnTo>
                <a:lnTo>
                  <a:pt x="0" y="222669"/>
                </a:lnTo>
                <a:lnTo>
                  <a:pt x="127253" y="296875"/>
                </a:lnTo>
                <a:lnTo>
                  <a:pt x="254495" y="222669"/>
                </a:lnTo>
                <a:lnTo>
                  <a:pt x="254495" y="74231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08091" y="6379257"/>
            <a:ext cx="127241" cy="148424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5703511" y="602671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06"/>
                </a:lnTo>
                <a:lnTo>
                  <a:pt x="0" y="222656"/>
                </a:lnTo>
                <a:lnTo>
                  <a:pt x="127253" y="296862"/>
                </a:lnTo>
                <a:lnTo>
                  <a:pt x="254495" y="222656"/>
                </a:lnTo>
                <a:lnTo>
                  <a:pt x="254495" y="74206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021637" y="602670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28" y="0"/>
                </a:moveTo>
                <a:lnTo>
                  <a:pt x="0" y="74231"/>
                </a:lnTo>
                <a:lnTo>
                  <a:pt x="0" y="222656"/>
                </a:lnTo>
                <a:lnTo>
                  <a:pt x="127228" y="296875"/>
                </a:lnTo>
                <a:lnTo>
                  <a:pt x="254469" y="222656"/>
                </a:lnTo>
                <a:lnTo>
                  <a:pt x="254469" y="74231"/>
                </a:lnTo>
                <a:lnTo>
                  <a:pt x="127228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76109" y="6972989"/>
            <a:ext cx="63614" cy="7420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12846" y="6694658"/>
            <a:ext cx="63614" cy="7420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9046" y="6973006"/>
            <a:ext cx="63614" cy="7419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9046" y="6416366"/>
            <a:ext cx="63614" cy="7420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8089" y="6138048"/>
            <a:ext cx="63614" cy="74206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98081" y="6694678"/>
            <a:ext cx="63614" cy="7421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49036" y="6100954"/>
            <a:ext cx="127241" cy="148424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49045" y="7214213"/>
            <a:ext cx="127241" cy="148424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49042" y="6657579"/>
            <a:ext cx="127241" cy="148424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1628" y="6898763"/>
            <a:ext cx="190868" cy="22266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870668" y="7177089"/>
            <a:ext cx="190868" cy="222656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061527" y="6379276"/>
            <a:ext cx="127241" cy="148424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061533" y="6935887"/>
            <a:ext cx="127241" cy="14843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20581" y="6657590"/>
            <a:ext cx="127241" cy="148424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88779" y="7177097"/>
            <a:ext cx="190868" cy="222643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220581" y="6100942"/>
            <a:ext cx="127241" cy="148437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616187" y="6138050"/>
            <a:ext cx="63614" cy="74206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2561" y="6620451"/>
            <a:ext cx="190868" cy="222643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552561" y="7177097"/>
            <a:ext cx="190868" cy="222643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2564" y="5507174"/>
            <a:ext cx="190880" cy="222669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506882" y="7177091"/>
            <a:ext cx="185115" cy="222656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570505" y="6138045"/>
            <a:ext cx="63626" cy="7420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38690" y="6657581"/>
            <a:ext cx="127241" cy="148424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70508" y="5581415"/>
            <a:ext cx="63626" cy="74206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0414" y="6416372"/>
            <a:ext cx="63614" cy="74193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66800" y="6898765"/>
            <a:ext cx="190868" cy="222656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007742" y="7177089"/>
            <a:ext cx="190880" cy="222656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6791" y="5785496"/>
            <a:ext cx="190880" cy="222656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71369" y="6694670"/>
            <a:ext cx="63626" cy="74218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5851" y="5507179"/>
            <a:ext cx="190880" cy="222669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03343" y="6100945"/>
            <a:ext cx="127241" cy="148424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71369" y="6138052"/>
            <a:ext cx="63626" cy="74206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244302" y="5822627"/>
            <a:ext cx="127241" cy="148424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6180669" y="630502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3" y="296875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bg object 7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948166" y="6100958"/>
            <a:ext cx="127241" cy="148424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979988" y="6694678"/>
            <a:ext cx="63614" cy="74218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979986" y="7251316"/>
            <a:ext cx="63614" cy="74218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643958" y="6063820"/>
            <a:ext cx="190868" cy="222643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5419" y="5785496"/>
            <a:ext cx="190868" cy="222656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6360" y="5507174"/>
            <a:ext cx="190880" cy="222669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075425" y="5228845"/>
            <a:ext cx="190880" cy="222669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93508" y="5228845"/>
            <a:ext cx="190880" cy="222669"/>
          </a:xfrm>
          <a:prstGeom prst="rect">
            <a:avLst/>
          </a:prstGeom>
        </p:spPr>
      </p:pic>
      <p:sp>
        <p:nvSpPr>
          <p:cNvPr id="78" name="bg object 78"/>
          <p:cNvSpPr/>
          <p:nvPr/>
        </p:nvSpPr>
        <p:spPr>
          <a:xfrm>
            <a:off x="7771193" y="6583362"/>
            <a:ext cx="414020" cy="575310"/>
          </a:xfrm>
          <a:custGeom>
            <a:avLst/>
            <a:gdLst/>
            <a:ahLst/>
            <a:cxnLst/>
            <a:rect l="l" t="t" r="r" b="b"/>
            <a:pathLst>
              <a:path w="414020" h="575309">
                <a:moveTo>
                  <a:pt x="254495" y="352526"/>
                </a:moveTo>
                <a:lnTo>
                  <a:pt x="127254" y="278307"/>
                </a:lnTo>
                <a:lnTo>
                  <a:pt x="63627" y="315404"/>
                </a:lnTo>
                <a:lnTo>
                  <a:pt x="0" y="352526"/>
                </a:lnTo>
                <a:lnTo>
                  <a:pt x="0" y="500964"/>
                </a:lnTo>
                <a:lnTo>
                  <a:pt x="127254" y="575170"/>
                </a:lnTo>
                <a:lnTo>
                  <a:pt x="254495" y="500964"/>
                </a:lnTo>
                <a:lnTo>
                  <a:pt x="254495" y="352526"/>
                </a:lnTo>
                <a:close/>
              </a:path>
              <a:path w="414020" h="575309">
                <a:moveTo>
                  <a:pt x="413524" y="74218"/>
                </a:moveTo>
                <a:lnTo>
                  <a:pt x="286283" y="0"/>
                </a:lnTo>
                <a:lnTo>
                  <a:pt x="159042" y="74218"/>
                </a:lnTo>
                <a:lnTo>
                  <a:pt x="159042" y="222656"/>
                </a:lnTo>
                <a:lnTo>
                  <a:pt x="286283" y="296862"/>
                </a:lnTo>
                <a:lnTo>
                  <a:pt x="413524" y="222656"/>
                </a:lnTo>
                <a:lnTo>
                  <a:pt x="413524" y="74218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8248359" y="713999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41" y="296875"/>
                </a:lnTo>
                <a:lnTo>
                  <a:pt x="254482" y="222656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bg object 8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94206" y="6972989"/>
            <a:ext cx="63626" cy="74206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12313" y="6416364"/>
            <a:ext cx="63614" cy="74206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53262" y="6694670"/>
            <a:ext cx="63626" cy="74206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62736" y="6694670"/>
            <a:ext cx="63626" cy="74206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53268" y="6138045"/>
            <a:ext cx="63626" cy="74206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53262" y="7251303"/>
            <a:ext cx="63626" cy="74218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413188" y="6416358"/>
            <a:ext cx="63614" cy="74206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3317758" y="6861660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912307" y="5859721"/>
            <a:ext cx="63626" cy="74218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0333" y="7251303"/>
            <a:ext cx="63614" cy="74218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0333" y="6694661"/>
            <a:ext cx="63614" cy="74218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08430" y="6138026"/>
            <a:ext cx="63614" cy="74218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90335" y="6138028"/>
            <a:ext cx="63614" cy="74218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848697" y="6898771"/>
            <a:ext cx="190868" cy="22264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57142" y="6973006"/>
            <a:ext cx="63614" cy="74193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57142" y="6416364"/>
            <a:ext cx="63614" cy="74206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630067" y="6657569"/>
            <a:ext cx="127241" cy="148424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98265" y="7177093"/>
            <a:ext cx="190868" cy="222643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457143" y="5859734"/>
            <a:ext cx="63626" cy="74206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0411448" y="5859724"/>
            <a:ext cx="63614" cy="74218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347828" y="6898765"/>
            <a:ext cx="190868" cy="222656"/>
          </a:xfrm>
          <a:prstGeom prst="rect">
            <a:avLst/>
          </a:prstGeom>
        </p:spPr>
      </p:pic>
      <p:sp>
        <p:nvSpPr>
          <p:cNvPr id="101" name="bg object 101"/>
          <p:cNvSpPr/>
          <p:nvPr/>
        </p:nvSpPr>
        <p:spPr>
          <a:xfrm>
            <a:off x="7930244" y="7139985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53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3" y="296875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bg object 10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484909" y="6342142"/>
            <a:ext cx="190868" cy="222643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25861" y="7177097"/>
            <a:ext cx="190868" cy="222643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389468" y="6694668"/>
            <a:ext cx="63626" cy="74218"/>
          </a:xfrm>
          <a:prstGeom prst="rect">
            <a:avLst/>
          </a:prstGeom>
        </p:spPr>
      </p:pic>
      <p:sp>
        <p:nvSpPr>
          <p:cNvPr id="105" name="bg object 105"/>
          <p:cNvSpPr/>
          <p:nvPr/>
        </p:nvSpPr>
        <p:spPr>
          <a:xfrm>
            <a:off x="7612147" y="7139985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" name="bg object 1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4899" y="6898763"/>
            <a:ext cx="190880" cy="222669"/>
          </a:xfrm>
          <a:prstGeom prst="rect">
            <a:avLst/>
          </a:prstGeom>
        </p:spPr>
      </p:pic>
      <p:sp>
        <p:nvSpPr>
          <p:cNvPr id="107" name="bg object 107"/>
          <p:cNvSpPr/>
          <p:nvPr/>
        </p:nvSpPr>
        <p:spPr>
          <a:xfrm>
            <a:off x="5862558" y="686165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53" y="296875"/>
                </a:lnTo>
                <a:lnTo>
                  <a:pt x="254495" y="222656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8" name="bg object 10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67151" y="6657573"/>
            <a:ext cx="127241" cy="148424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767142" y="7214224"/>
            <a:ext cx="127241" cy="148424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085240" y="7214220"/>
            <a:ext cx="127241" cy="148424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5172" y="6694672"/>
            <a:ext cx="63626" cy="7420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435169" y="7251303"/>
            <a:ext cx="63626" cy="74218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003685" y="6973007"/>
            <a:ext cx="63626" cy="74218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643955" y="6620445"/>
            <a:ext cx="190880" cy="222669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13184" y="5859708"/>
            <a:ext cx="63626" cy="74218"/>
          </a:xfrm>
          <a:prstGeom prst="rect">
            <a:avLst/>
          </a:prstGeom>
        </p:spPr>
      </p:pic>
      <p:sp>
        <p:nvSpPr>
          <p:cNvPr id="116" name="bg object 116"/>
          <p:cNvSpPr/>
          <p:nvPr/>
        </p:nvSpPr>
        <p:spPr>
          <a:xfrm>
            <a:off x="3158691" y="6583329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63614" y="37109"/>
                </a:ln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7" name="bg object 11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72220" y="6138028"/>
            <a:ext cx="63614" cy="74218"/>
          </a:xfrm>
          <a:prstGeom prst="rect">
            <a:avLst/>
          </a:prstGeom>
        </p:spPr>
      </p:pic>
      <p:sp>
        <p:nvSpPr>
          <p:cNvPr id="118" name="bg object 118"/>
          <p:cNvSpPr/>
          <p:nvPr/>
        </p:nvSpPr>
        <p:spPr>
          <a:xfrm>
            <a:off x="3476799" y="6583333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148437"/>
                </a:lnTo>
                <a:lnTo>
                  <a:pt x="0" y="222643"/>
                </a:lnTo>
                <a:lnTo>
                  <a:pt x="127241" y="296862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8407424" y="686167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63614" y="37096"/>
                </a:lnTo>
                <a:lnTo>
                  <a:pt x="0" y="74206"/>
                </a:lnTo>
                <a:lnTo>
                  <a:pt x="0" y="222656"/>
                </a:lnTo>
                <a:lnTo>
                  <a:pt x="127241" y="296862"/>
                </a:lnTo>
                <a:lnTo>
                  <a:pt x="254482" y="222656"/>
                </a:lnTo>
                <a:lnTo>
                  <a:pt x="254482" y="74206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0" name="bg object 1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630057" y="5544315"/>
            <a:ext cx="127241" cy="148424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71007" y="5822623"/>
            <a:ext cx="127241" cy="14842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89114" y="5822620"/>
            <a:ext cx="127241" cy="148437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757318" y="6898754"/>
            <a:ext cx="190868" cy="222669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89118" y="6379268"/>
            <a:ext cx="127241" cy="148424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84738" y="5859734"/>
            <a:ext cx="63614" cy="74206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311955" y="5544306"/>
            <a:ext cx="127241" cy="148424"/>
          </a:xfrm>
          <a:prstGeom prst="rect">
            <a:avLst/>
          </a:prstGeom>
        </p:spPr>
      </p:pic>
      <p:sp>
        <p:nvSpPr>
          <p:cNvPr id="127" name="bg object 127"/>
          <p:cNvSpPr/>
          <p:nvPr/>
        </p:nvSpPr>
        <p:spPr>
          <a:xfrm>
            <a:off x="8248357" y="6583354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63614" y="37109"/>
                </a:ln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" name="bg object 1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343768" y="6138050"/>
            <a:ext cx="63626" cy="74206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02475" y="6100945"/>
            <a:ext cx="127241" cy="148424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902482" y="6657582"/>
            <a:ext cx="127241" cy="148424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61523" y="5822631"/>
            <a:ext cx="127241" cy="148424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02468" y="5544325"/>
            <a:ext cx="127241" cy="14842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62392" y="6379276"/>
            <a:ext cx="127241" cy="14842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866639" y="5859727"/>
            <a:ext cx="63614" cy="74206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25678" y="5581421"/>
            <a:ext cx="63626" cy="74206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803015" y="6342134"/>
            <a:ext cx="190868" cy="222656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5678" y="6138052"/>
            <a:ext cx="63626" cy="74206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89980" y="6379254"/>
            <a:ext cx="127241" cy="148424"/>
          </a:xfrm>
          <a:prstGeom prst="rect">
            <a:avLst/>
          </a:prstGeom>
        </p:spPr>
      </p:pic>
      <p:sp>
        <p:nvSpPr>
          <p:cNvPr id="139" name="bg object 139"/>
          <p:cNvSpPr/>
          <p:nvPr/>
        </p:nvSpPr>
        <p:spPr>
          <a:xfrm>
            <a:off x="5067317" y="7139950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28" y="0"/>
                </a:moveTo>
                <a:lnTo>
                  <a:pt x="0" y="74244"/>
                </a:lnTo>
                <a:lnTo>
                  <a:pt x="0" y="222669"/>
                </a:lnTo>
                <a:lnTo>
                  <a:pt x="127228" y="296875"/>
                </a:lnTo>
                <a:lnTo>
                  <a:pt x="254469" y="222669"/>
                </a:lnTo>
                <a:lnTo>
                  <a:pt x="254469" y="74244"/>
                </a:lnTo>
                <a:lnTo>
                  <a:pt x="127228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4113005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148437"/>
                </a:lnTo>
                <a:lnTo>
                  <a:pt x="0" y="222643"/>
                </a:lnTo>
                <a:lnTo>
                  <a:pt x="127241" y="296862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1" name="bg object 1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1975" y="6342121"/>
            <a:ext cx="190868" cy="222669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3865" y="6342121"/>
            <a:ext cx="190880" cy="222669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303874" y="6898761"/>
            <a:ext cx="190868" cy="222643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462920" y="6620438"/>
            <a:ext cx="190880" cy="222656"/>
          </a:xfrm>
          <a:prstGeom prst="rect">
            <a:avLst/>
          </a:prstGeom>
        </p:spPr>
      </p:pic>
      <p:sp>
        <p:nvSpPr>
          <p:cNvPr id="145" name="bg object 145"/>
          <p:cNvSpPr/>
          <p:nvPr/>
        </p:nvSpPr>
        <p:spPr>
          <a:xfrm>
            <a:off x="2999642" y="686165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4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54" y="296875"/>
                </a:lnTo>
                <a:lnTo>
                  <a:pt x="254495" y="222656"/>
                </a:lnTo>
                <a:lnTo>
                  <a:pt x="254495" y="74218"/>
                </a:lnTo>
                <a:lnTo>
                  <a:pt x="127254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6" name="bg object 1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222322" y="7214195"/>
            <a:ext cx="127241" cy="148424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31279" y="6416361"/>
            <a:ext cx="63626" cy="74206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49382" y="6416342"/>
            <a:ext cx="63626" cy="74206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49382" y="6972980"/>
            <a:ext cx="63614" cy="74206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31279" y="6972980"/>
            <a:ext cx="63626" cy="74206"/>
          </a:xfrm>
          <a:prstGeom prst="rect">
            <a:avLst/>
          </a:prstGeom>
        </p:spPr>
      </p:pic>
      <p:sp>
        <p:nvSpPr>
          <p:cNvPr id="151" name="bg object 151"/>
          <p:cNvSpPr/>
          <p:nvPr/>
        </p:nvSpPr>
        <p:spPr>
          <a:xfrm>
            <a:off x="3476797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41" y="296862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2840586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4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4" y="296862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4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4908280" y="6305024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63614" y="37096"/>
                </a:lnTo>
                <a:lnTo>
                  <a:pt x="0" y="74206"/>
                </a:lnTo>
                <a:lnTo>
                  <a:pt x="0" y="222643"/>
                </a:lnTo>
                <a:lnTo>
                  <a:pt x="127241" y="296862"/>
                </a:lnTo>
                <a:lnTo>
                  <a:pt x="254482" y="222643"/>
                </a:lnTo>
                <a:lnTo>
                  <a:pt x="254482" y="74206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4590171" y="6861668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63614" y="37096"/>
                </a:lnTo>
                <a:lnTo>
                  <a:pt x="0" y="74218"/>
                </a:lnTo>
                <a:lnTo>
                  <a:pt x="0" y="222656"/>
                </a:lnTo>
                <a:lnTo>
                  <a:pt x="127241" y="296862"/>
                </a:lnTo>
                <a:lnTo>
                  <a:pt x="254482" y="222656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5" name="bg object 15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462922" y="7177083"/>
            <a:ext cx="190868" cy="222643"/>
          </a:xfrm>
          <a:prstGeom prst="rect">
            <a:avLst/>
          </a:prstGeom>
        </p:spPr>
      </p:pic>
      <p:sp>
        <p:nvSpPr>
          <p:cNvPr id="156" name="bg object 156"/>
          <p:cNvSpPr/>
          <p:nvPr/>
        </p:nvSpPr>
        <p:spPr>
          <a:xfrm>
            <a:off x="4749210" y="7139970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31"/>
                </a:lnTo>
                <a:lnTo>
                  <a:pt x="0" y="222656"/>
                </a:lnTo>
                <a:lnTo>
                  <a:pt x="127253" y="296875"/>
                </a:lnTo>
                <a:lnTo>
                  <a:pt x="254495" y="222656"/>
                </a:lnTo>
                <a:lnTo>
                  <a:pt x="254495" y="74231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3243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3243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46225" cy="7560309"/>
          </a:xfrm>
          <a:custGeom>
            <a:avLst/>
            <a:gdLst/>
            <a:ahLst/>
            <a:cxnLst/>
            <a:rect l="l" t="t" r="r" b="b"/>
            <a:pathLst>
              <a:path w="1546225" h="7560309">
                <a:moveTo>
                  <a:pt x="1546047" y="0"/>
                </a:moveTo>
                <a:lnTo>
                  <a:pt x="0" y="0"/>
                </a:lnTo>
                <a:lnTo>
                  <a:pt x="0" y="7560005"/>
                </a:lnTo>
                <a:lnTo>
                  <a:pt x="1546047" y="7560005"/>
                </a:lnTo>
                <a:lnTo>
                  <a:pt x="1546047" y="0"/>
                </a:lnTo>
                <a:close/>
              </a:path>
            </a:pathLst>
          </a:custGeom>
          <a:solidFill>
            <a:srgbClr val="03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46225" cy="7560309"/>
          </a:xfrm>
          <a:custGeom>
            <a:avLst/>
            <a:gdLst/>
            <a:ahLst/>
            <a:cxnLst/>
            <a:rect l="l" t="t" r="r" b="b"/>
            <a:pathLst>
              <a:path w="1546225" h="7560309">
                <a:moveTo>
                  <a:pt x="1546047" y="0"/>
                </a:moveTo>
                <a:lnTo>
                  <a:pt x="0" y="0"/>
                </a:lnTo>
                <a:lnTo>
                  <a:pt x="0" y="7560005"/>
                </a:lnTo>
                <a:lnTo>
                  <a:pt x="1546047" y="7560005"/>
                </a:lnTo>
                <a:lnTo>
                  <a:pt x="1546047" y="0"/>
                </a:lnTo>
                <a:close/>
              </a:path>
            </a:pathLst>
          </a:custGeom>
          <a:solidFill>
            <a:srgbClr val="03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57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lnTo>
                  <a:pt x="457200" y="0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0174" y="349255"/>
            <a:ext cx="62330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3243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47" Type="http://schemas.openxmlformats.org/officeDocument/2006/relationships/image" Target="../media/image86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46" Type="http://schemas.openxmlformats.org/officeDocument/2006/relationships/image" Target="../media/image85.png"/><Relationship Id="rId2" Type="http://schemas.openxmlformats.org/officeDocument/2006/relationships/image" Target="../media/image41.jpe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45" Type="http://schemas.openxmlformats.org/officeDocument/2006/relationships/image" Target="../media/image84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4" Type="http://schemas.openxmlformats.org/officeDocument/2006/relationships/image" Target="../media/image83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88.png"/><Relationship Id="rId47" Type="http://schemas.openxmlformats.org/officeDocument/2006/relationships/image" Target="../media/image93.png"/><Relationship Id="rId50" Type="http://schemas.openxmlformats.org/officeDocument/2006/relationships/image" Target="../media/image9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9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91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9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90.jpeg"/><Relationship Id="rId52" Type="http://schemas.openxmlformats.org/officeDocument/2006/relationships/image" Target="../media/image9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89.png"/><Relationship Id="rId48" Type="http://schemas.openxmlformats.org/officeDocument/2006/relationships/image" Target="../media/image94.png"/><Relationship Id="rId8" Type="http://schemas.openxmlformats.org/officeDocument/2006/relationships/image" Target="../media/image7.png"/><Relationship Id="rId51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5.png"/><Relationship Id="rId39" Type="http://schemas.openxmlformats.org/officeDocument/2006/relationships/image" Target="../media/image22.png"/><Relationship Id="rId3" Type="http://schemas.openxmlformats.org/officeDocument/2006/relationships/image" Target="../media/image100.jpeg"/><Relationship Id="rId21" Type="http://schemas.openxmlformats.org/officeDocument/2006/relationships/image" Target="../media/image110.png"/><Relationship Id="rId34" Type="http://schemas.openxmlformats.org/officeDocument/2006/relationships/image" Target="../media/image14.png"/><Relationship Id="rId42" Type="http://schemas.openxmlformats.org/officeDocument/2006/relationships/image" Target="../media/image27.png"/><Relationship Id="rId47" Type="http://schemas.openxmlformats.org/officeDocument/2006/relationships/image" Target="../media/image33.png"/><Relationship Id="rId50" Type="http://schemas.openxmlformats.org/officeDocument/2006/relationships/image" Target="../media/image36.png"/><Relationship Id="rId7" Type="http://schemas.openxmlformats.org/officeDocument/2006/relationships/image" Target="../media/image15.png"/><Relationship Id="rId12" Type="http://schemas.openxmlformats.org/officeDocument/2006/relationships/image" Target="../media/image28.png"/><Relationship Id="rId17" Type="http://schemas.openxmlformats.org/officeDocument/2006/relationships/image" Target="../media/image106.png"/><Relationship Id="rId25" Type="http://schemas.openxmlformats.org/officeDocument/2006/relationships/image" Target="../media/image4.png"/><Relationship Id="rId33" Type="http://schemas.openxmlformats.org/officeDocument/2006/relationships/image" Target="../media/image13.png"/><Relationship Id="rId38" Type="http://schemas.openxmlformats.org/officeDocument/2006/relationships/image" Target="../media/image21.png"/><Relationship Id="rId46" Type="http://schemas.openxmlformats.org/officeDocument/2006/relationships/image" Target="../media/image32.png"/><Relationship Id="rId2" Type="http://schemas.openxmlformats.org/officeDocument/2006/relationships/image" Target="../media/image99.png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29" Type="http://schemas.openxmlformats.org/officeDocument/2006/relationships/image" Target="../media/image8.png"/><Relationship Id="rId41" Type="http://schemas.openxmlformats.org/officeDocument/2006/relationships/image" Target="../media/image25.png"/><Relationship Id="rId5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6.png"/><Relationship Id="rId24" Type="http://schemas.openxmlformats.org/officeDocument/2006/relationships/image" Target="../media/image2.png"/><Relationship Id="rId32" Type="http://schemas.openxmlformats.org/officeDocument/2006/relationships/image" Target="../media/image12.png"/><Relationship Id="rId37" Type="http://schemas.openxmlformats.org/officeDocument/2006/relationships/image" Target="../media/image19.png"/><Relationship Id="rId40" Type="http://schemas.openxmlformats.org/officeDocument/2006/relationships/image" Target="../media/image24.png"/><Relationship Id="rId45" Type="http://schemas.openxmlformats.org/officeDocument/2006/relationships/image" Target="../media/image31.png"/><Relationship Id="rId53" Type="http://schemas.openxmlformats.org/officeDocument/2006/relationships/image" Target="../media/image39.png"/><Relationship Id="rId5" Type="http://schemas.openxmlformats.org/officeDocument/2006/relationships/image" Target="../media/image3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7.png"/><Relationship Id="rId36" Type="http://schemas.openxmlformats.org/officeDocument/2006/relationships/image" Target="../media/image18.png"/><Relationship Id="rId49" Type="http://schemas.openxmlformats.org/officeDocument/2006/relationships/image" Target="../media/image35.png"/><Relationship Id="rId10" Type="http://schemas.openxmlformats.org/officeDocument/2006/relationships/image" Target="../media/image101.png"/><Relationship Id="rId19" Type="http://schemas.openxmlformats.org/officeDocument/2006/relationships/image" Target="../media/image108.png"/><Relationship Id="rId31" Type="http://schemas.openxmlformats.org/officeDocument/2006/relationships/image" Target="../media/image11.png"/><Relationship Id="rId44" Type="http://schemas.openxmlformats.org/officeDocument/2006/relationships/image" Target="../media/image30.png"/><Relationship Id="rId52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6.png"/><Relationship Id="rId43" Type="http://schemas.openxmlformats.org/officeDocument/2006/relationships/image" Target="../media/image29.png"/><Relationship Id="rId48" Type="http://schemas.openxmlformats.org/officeDocument/2006/relationships/image" Target="../media/image34.png"/><Relationship Id="rId8" Type="http://schemas.openxmlformats.org/officeDocument/2006/relationships/image" Target="../media/image17.png"/><Relationship Id="rId5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11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9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119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hyperlink" Target="http://www.nziv.ru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hyperlink" Target="mailto:vacancy@nziv.ru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1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47" y="16828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32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78" y="52013"/>
            <a:ext cx="10691999" cy="68054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2461" y="7300475"/>
            <a:ext cx="192646" cy="2224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0697" y="7300475"/>
            <a:ext cx="192646" cy="2224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4609" y="7300475"/>
            <a:ext cx="192659" cy="22245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846" y="7300475"/>
            <a:ext cx="192659" cy="2224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0586" y="7337580"/>
            <a:ext cx="128422" cy="14829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85056" y="7096576"/>
            <a:ext cx="64211" cy="741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60594" y="6781444"/>
            <a:ext cx="128435" cy="14828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817438" y="6151163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47" y="0"/>
                </a:moveTo>
                <a:lnTo>
                  <a:pt x="64223" y="37071"/>
                </a:lnTo>
                <a:lnTo>
                  <a:pt x="0" y="74155"/>
                </a:lnTo>
                <a:lnTo>
                  <a:pt x="0" y="222453"/>
                </a:lnTo>
                <a:lnTo>
                  <a:pt x="128447" y="296595"/>
                </a:lnTo>
                <a:lnTo>
                  <a:pt x="256870" y="222453"/>
                </a:lnTo>
                <a:lnTo>
                  <a:pt x="256870" y="74155"/>
                </a:lnTo>
                <a:lnTo>
                  <a:pt x="128447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60588" y="6225329"/>
            <a:ext cx="128435" cy="14828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656910" y="5873115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35" y="0"/>
                </a:moveTo>
                <a:lnTo>
                  <a:pt x="0" y="74142"/>
                </a:lnTo>
                <a:lnTo>
                  <a:pt x="0" y="222440"/>
                </a:lnTo>
                <a:lnTo>
                  <a:pt x="128435" y="296583"/>
                </a:lnTo>
                <a:lnTo>
                  <a:pt x="256857" y="222440"/>
                </a:lnTo>
                <a:lnTo>
                  <a:pt x="256857" y="74142"/>
                </a:lnTo>
                <a:lnTo>
                  <a:pt x="128435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78002" y="5873111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22" y="0"/>
                </a:moveTo>
                <a:lnTo>
                  <a:pt x="0" y="74155"/>
                </a:lnTo>
                <a:lnTo>
                  <a:pt x="0" y="222440"/>
                </a:lnTo>
                <a:lnTo>
                  <a:pt x="128422" y="296595"/>
                </a:lnTo>
                <a:lnTo>
                  <a:pt x="256844" y="222440"/>
                </a:lnTo>
                <a:lnTo>
                  <a:pt x="256844" y="74155"/>
                </a:lnTo>
                <a:lnTo>
                  <a:pt x="128422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0631" y="7300461"/>
            <a:ext cx="192646" cy="22245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34855" y="6818509"/>
            <a:ext cx="64198" cy="7414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57920" y="6540437"/>
            <a:ext cx="64198" cy="7414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24536" y="6818529"/>
            <a:ext cx="64211" cy="7411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24540" y="6262397"/>
            <a:ext cx="64198" cy="7414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24536" y="7374653"/>
            <a:ext cx="64211" cy="7411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85068" y="5984344"/>
            <a:ext cx="64198" cy="7414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85056" y="6540460"/>
            <a:ext cx="64211" cy="7414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13062" y="7337555"/>
            <a:ext cx="128435" cy="14829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00046" y="5947274"/>
            <a:ext cx="128435" cy="14829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00059" y="7059501"/>
            <a:ext cx="128422" cy="14829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00054" y="6503394"/>
            <a:ext cx="128435" cy="14828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2468" y="6744351"/>
            <a:ext cx="192646" cy="22245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862996" y="7022417"/>
            <a:ext cx="192646" cy="22244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11232" y="7022417"/>
            <a:ext cx="192646" cy="22244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055634" y="6225348"/>
            <a:ext cx="128435" cy="14828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5640" y="6781435"/>
            <a:ext cx="128422" cy="14831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216174" y="6503396"/>
            <a:ext cx="128422" cy="14829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64411" y="6503396"/>
            <a:ext cx="128422" cy="14829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184076" y="7022425"/>
            <a:ext cx="192646" cy="22244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1772" y="7300475"/>
            <a:ext cx="192646" cy="22245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216174" y="5947269"/>
            <a:ext cx="128422" cy="14831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606129" y="5984351"/>
            <a:ext cx="64211" cy="7412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541912" y="6466297"/>
            <a:ext cx="192646" cy="22244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90149" y="6466297"/>
            <a:ext cx="192646" cy="22244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41912" y="7022425"/>
            <a:ext cx="192646" cy="22244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41919" y="5354057"/>
            <a:ext cx="192659" cy="222453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505149" y="7022415"/>
            <a:ext cx="186855" cy="22245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69368" y="5984345"/>
            <a:ext cx="64223" cy="7412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537256" y="6503396"/>
            <a:ext cx="128422" cy="14828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69375" y="5428228"/>
            <a:ext cx="64211" cy="74142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10633568" y="5635476"/>
            <a:ext cx="59055" cy="215900"/>
          </a:xfrm>
          <a:custGeom>
            <a:avLst/>
            <a:gdLst/>
            <a:ahLst/>
            <a:cxnLst/>
            <a:rect l="l" t="t" r="r" b="b"/>
            <a:pathLst>
              <a:path w="59054" h="215900">
                <a:moveTo>
                  <a:pt x="58432" y="0"/>
                </a:moveTo>
                <a:lnTo>
                  <a:pt x="0" y="33743"/>
                </a:lnTo>
                <a:lnTo>
                  <a:pt x="0" y="182041"/>
                </a:lnTo>
                <a:lnTo>
                  <a:pt x="58432" y="215760"/>
                </a:lnTo>
                <a:lnTo>
                  <a:pt x="58432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198067" y="6262414"/>
            <a:ext cx="64211" cy="7411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133863" y="6744351"/>
            <a:ext cx="192646" cy="222453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73322" y="7022417"/>
            <a:ext cx="192659" cy="22244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33855" y="5632120"/>
            <a:ext cx="192659" cy="22244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37538" y="6540452"/>
            <a:ext cx="64223" cy="7414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94402" y="5354062"/>
            <a:ext cx="192659" cy="222453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363271" y="5947275"/>
            <a:ext cx="128435" cy="148297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37546" y="5984342"/>
            <a:ext cx="64211" cy="7414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02743" y="5669216"/>
            <a:ext cx="128435" cy="148297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6138526" y="6151163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35" y="0"/>
                </a:moveTo>
                <a:lnTo>
                  <a:pt x="0" y="74155"/>
                </a:lnTo>
                <a:lnTo>
                  <a:pt x="0" y="222440"/>
                </a:lnTo>
                <a:lnTo>
                  <a:pt x="128435" y="296595"/>
                </a:lnTo>
                <a:lnTo>
                  <a:pt x="256857" y="222440"/>
                </a:lnTo>
                <a:lnTo>
                  <a:pt x="256857" y="74155"/>
                </a:lnTo>
                <a:lnTo>
                  <a:pt x="128435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931869" y="5947289"/>
            <a:ext cx="128435" cy="148285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963987" y="6540460"/>
            <a:ext cx="64211" cy="74142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963995" y="7096576"/>
            <a:ext cx="64198" cy="7415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5483" y="5910183"/>
            <a:ext cx="192646" cy="22244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060317" y="5632120"/>
            <a:ext cx="192646" cy="22244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899771" y="5354057"/>
            <a:ext cx="192659" cy="222453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060322" y="5075988"/>
            <a:ext cx="192659" cy="222453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81376" y="5075988"/>
            <a:ext cx="192659" cy="222453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7743901" y="6429247"/>
            <a:ext cx="417830" cy="574675"/>
          </a:xfrm>
          <a:custGeom>
            <a:avLst/>
            <a:gdLst/>
            <a:ahLst/>
            <a:cxnLst/>
            <a:rect l="l" t="t" r="r" b="b"/>
            <a:pathLst>
              <a:path w="417829" h="574675">
                <a:moveTo>
                  <a:pt x="256870" y="352196"/>
                </a:moveTo>
                <a:lnTo>
                  <a:pt x="128447" y="278053"/>
                </a:lnTo>
                <a:lnTo>
                  <a:pt x="64223" y="315112"/>
                </a:lnTo>
                <a:lnTo>
                  <a:pt x="0" y="352196"/>
                </a:lnTo>
                <a:lnTo>
                  <a:pt x="0" y="500494"/>
                </a:lnTo>
                <a:lnTo>
                  <a:pt x="128447" y="574636"/>
                </a:lnTo>
                <a:lnTo>
                  <a:pt x="256870" y="500494"/>
                </a:lnTo>
                <a:lnTo>
                  <a:pt x="256870" y="352196"/>
                </a:lnTo>
                <a:close/>
              </a:path>
              <a:path w="417829" h="574675">
                <a:moveTo>
                  <a:pt x="417385" y="74155"/>
                </a:moveTo>
                <a:lnTo>
                  <a:pt x="288963" y="0"/>
                </a:lnTo>
                <a:lnTo>
                  <a:pt x="160540" y="74155"/>
                </a:lnTo>
                <a:lnTo>
                  <a:pt x="160540" y="222440"/>
                </a:lnTo>
                <a:lnTo>
                  <a:pt x="288963" y="296583"/>
                </a:lnTo>
                <a:lnTo>
                  <a:pt x="417385" y="222440"/>
                </a:lnTo>
                <a:lnTo>
                  <a:pt x="417385" y="74155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9243" y="7300475"/>
            <a:ext cx="192646" cy="222453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8225533" y="6985355"/>
            <a:ext cx="385445" cy="537845"/>
            <a:chOff x="8225533" y="6985355"/>
            <a:chExt cx="385445" cy="537845"/>
          </a:xfrm>
        </p:grpSpPr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8162" y="7300475"/>
              <a:ext cx="192659" cy="22245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225533" y="6985355"/>
              <a:ext cx="257175" cy="297180"/>
            </a:xfrm>
            <a:custGeom>
              <a:avLst/>
              <a:gdLst/>
              <a:ahLst/>
              <a:cxnLst/>
              <a:rect l="l" t="t" r="r" b="b"/>
              <a:pathLst>
                <a:path w="257175" h="297179">
                  <a:moveTo>
                    <a:pt x="128422" y="0"/>
                  </a:moveTo>
                  <a:lnTo>
                    <a:pt x="0" y="74155"/>
                  </a:lnTo>
                  <a:lnTo>
                    <a:pt x="0" y="222440"/>
                  </a:lnTo>
                  <a:lnTo>
                    <a:pt x="128422" y="296595"/>
                  </a:lnTo>
                  <a:lnTo>
                    <a:pt x="256844" y="222440"/>
                  </a:lnTo>
                  <a:lnTo>
                    <a:pt x="256844" y="74155"/>
                  </a:lnTo>
                  <a:lnTo>
                    <a:pt x="128422" y="0"/>
                  </a:lnTo>
                  <a:close/>
                </a:path>
              </a:pathLst>
            </a:custGeom>
            <a:solidFill>
              <a:srgbClr val="00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0" name="object 7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555923" y="7374653"/>
            <a:ext cx="64211" cy="74117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55923" y="6818509"/>
            <a:ext cx="64211" cy="74142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76998" y="6262405"/>
            <a:ext cx="64211" cy="74129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16457" y="6540452"/>
            <a:ext cx="64223" cy="74129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11071" y="6540452"/>
            <a:ext cx="64223" cy="74129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6465" y="5984345"/>
            <a:ext cx="64223" cy="74129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16457" y="7096568"/>
            <a:ext cx="64223" cy="74142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345182" y="6262399"/>
            <a:ext cx="64211" cy="74129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3248858" y="6707277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22" y="0"/>
                </a:moveTo>
                <a:lnTo>
                  <a:pt x="0" y="74155"/>
                </a:lnTo>
                <a:lnTo>
                  <a:pt x="0" y="222440"/>
                </a:lnTo>
                <a:lnTo>
                  <a:pt x="128422" y="296595"/>
                </a:lnTo>
                <a:lnTo>
                  <a:pt x="256857" y="222440"/>
                </a:lnTo>
                <a:lnTo>
                  <a:pt x="256857" y="74155"/>
                </a:lnTo>
                <a:lnTo>
                  <a:pt x="128422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object 7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876998" y="5706271"/>
            <a:ext cx="64211" cy="74155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26784" y="7096568"/>
            <a:ext cx="64211" cy="74142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26784" y="6540442"/>
            <a:ext cx="64211" cy="74142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61873" y="6540442"/>
            <a:ext cx="64211" cy="74142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26790" y="5984318"/>
            <a:ext cx="64198" cy="74155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47853" y="5984326"/>
            <a:ext cx="64211" cy="74142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2786" y="6744358"/>
            <a:ext cx="192646" cy="22244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445602" y="6818529"/>
            <a:ext cx="64211" cy="74117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45602" y="6262405"/>
            <a:ext cx="64211" cy="7412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610800" y="6503376"/>
            <a:ext cx="128422" cy="148297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578701" y="7022421"/>
            <a:ext cx="192646" cy="22244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45609" y="5706283"/>
            <a:ext cx="64211" cy="74142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0408825" y="5706282"/>
            <a:ext cx="64211" cy="74142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344609" y="6744351"/>
            <a:ext cx="192646" cy="222453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445602" y="7374653"/>
            <a:ext cx="64211" cy="74117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3855" y="7300475"/>
            <a:ext cx="192659" cy="222453"/>
          </a:xfrm>
          <a:prstGeom prst="rect">
            <a:avLst/>
          </a:prstGeom>
        </p:spPr>
      </p:pic>
      <p:sp>
        <p:nvSpPr>
          <p:cNvPr id="95" name="object 95"/>
          <p:cNvSpPr/>
          <p:nvPr/>
        </p:nvSpPr>
        <p:spPr>
          <a:xfrm>
            <a:off x="7904442" y="6985355"/>
            <a:ext cx="417830" cy="574675"/>
          </a:xfrm>
          <a:custGeom>
            <a:avLst/>
            <a:gdLst/>
            <a:ahLst/>
            <a:cxnLst/>
            <a:rect l="l" t="t" r="r" b="b"/>
            <a:pathLst>
              <a:path w="417829" h="574675">
                <a:moveTo>
                  <a:pt x="256857" y="74155"/>
                </a:moveTo>
                <a:lnTo>
                  <a:pt x="128435" y="0"/>
                </a:lnTo>
                <a:lnTo>
                  <a:pt x="0" y="74155"/>
                </a:lnTo>
                <a:lnTo>
                  <a:pt x="0" y="222440"/>
                </a:lnTo>
                <a:lnTo>
                  <a:pt x="128435" y="296595"/>
                </a:lnTo>
                <a:lnTo>
                  <a:pt x="256857" y="222440"/>
                </a:lnTo>
                <a:lnTo>
                  <a:pt x="256857" y="74155"/>
                </a:lnTo>
                <a:close/>
              </a:path>
              <a:path w="417829" h="574675">
                <a:moveTo>
                  <a:pt x="417410" y="352221"/>
                </a:moveTo>
                <a:lnTo>
                  <a:pt x="288975" y="278053"/>
                </a:lnTo>
                <a:lnTo>
                  <a:pt x="224764" y="315137"/>
                </a:lnTo>
                <a:lnTo>
                  <a:pt x="160540" y="352221"/>
                </a:lnTo>
                <a:lnTo>
                  <a:pt x="160540" y="500494"/>
                </a:lnTo>
                <a:lnTo>
                  <a:pt x="288975" y="574649"/>
                </a:lnTo>
                <a:lnTo>
                  <a:pt x="417410" y="500494"/>
                </a:lnTo>
                <a:lnTo>
                  <a:pt x="417410" y="352221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54949" y="6188246"/>
            <a:ext cx="192646" cy="22244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94409" y="7022425"/>
            <a:ext cx="192646" cy="222440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8605" y="6540450"/>
            <a:ext cx="64223" cy="74142"/>
          </a:xfrm>
          <a:prstGeom prst="rect">
            <a:avLst/>
          </a:prstGeom>
        </p:spPr>
      </p:pic>
      <p:grpSp>
        <p:nvGrpSpPr>
          <p:cNvPr id="99" name="object 99"/>
          <p:cNvGrpSpPr/>
          <p:nvPr/>
        </p:nvGrpSpPr>
        <p:grpSpPr>
          <a:xfrm>
            <a:off x="7454935" y="6744351"/>
            <a:ext cx="385445" cy="537845"/>
            <a:chOff x="7454935" y="6744351"/>
            <a:chExt cx="385445" cy="537845"/>
          </a:xfrm>
        </p:grpSpPr>
        <p:sp>
          <p:nvSpPr>
            <p:cNvPr id="100" name="object 100"/>
            <p:cNvSpPr/>
            <p:nvPr/>
          </p:nvSpPr>
          <p:spPr>
            <a:xfrm>
              <a:off x="7583378" y="6985349"/>
              <a:ext cx="257175" cy="297180"/>
            </a:xfrm>
            <a:custGeom>
              <a:avLst/>
              <a:gdLst/>
              <a:ahLst/>
              <a:cxnLst/>
              <a:rect l="l" t="t" r="r" b="b"/>
              <a:pathLst>
                <a:path w="257175" h="297179">
                  <a:moveTo>
                    <a:pt x="128422" y="0"/>
                  </a:moveTo>
                  <a:lnTo>
                    <a:pt x="0" y="74155"/>
                  </a:lnTo>
                  <a:lnTo>
                    <a:pt x="0" y="222440"/>
                  </a:lnTo>
                  <a:lnTo>
                    <a:pt x="128422" y="296595"/>
                  </a:lnTo>
                  <a:lnTo>
                    <a:pt x="256844" y="222440"/>
                  </a:lnTo>
                  <a:lnTo>
                    <a:pt x="256844" y="74155"/>
                  </a:lnTo>
                  <a:lnTo>
                    <a:pt x="128422" y="0"/>
                  </a:lnTo>
                  <a:close/>
                </a:path>
              </a:pathLst>
            </a:custGeom>
            <a:solidFill>
              <a:srgbClr val="00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4935" y="6744351"/>
              <a:ext cx="192659" cy="222453"/>
            </a:xfrm>
            <a:prstGeom prst="rect">
              <a:avLst/>
            </a:prstGeom>
          </p:spPr>
        </p:pic>
      </p:grpSp>
      <p:sp>
        <p:nvSpPr>
          <p:cNvPr id="102" name="object 102"/>
          <p:cNvSpPr/>
          <p:nvPr/>
        </p:nvSpPr>
        <p:spPr>
          <a:xfrm>
            <a:off x="5817443" y="6707278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35" y="0"/>
                </a:moveTo>
                <a:lnTo>
                  <a:pt x="0" y="74155"/>
                </a:lnTo>
                <a:lnTo>
                  <a:pt x="0" y="222440"/>
                </a:lnTo>
                <a:lnTo>
                  <a:pt x="128435" y="296595"/>
                </a:lnTo>
                <a:lnTo>
                  <a:pt x="256857" y="222440"/>
                </a:lnTo>
                <a:lnTo>
                  <a:pt x="256857" y="74155"/>
                </a:lnTo>
                <a:lnTo>
                  <a:pt x="128435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" name="object 10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21134" y="6503386"/>
            <a:ext cx="128435" cy="148285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721127" y="7059513"/>
            <a:ext cx="128422" cy="14829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042195" y="7059513"/>
            <a:ext cx="128435" cy="148285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81661" y="7337587"/>
            <a:ext cx="128435" cy="148285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95403" y="6540445"/>
            <a:ext cx="64211" cy="74142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95396" y="7096568"/>
            <a:ext cx="64223" cy="74142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50537" y="6818531"/>
            <a:ext cx="64223" cy="74142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76998" y="7374637"/>
            <a:ext cx="64198" cy="74142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19167" y="7374642"/>
            <a:ext cx="64211" cy="74142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615477" y="6466292"/>
            <a:ext cx="192659" cy="222453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345181" y="5706264"/>
            <a:ext cx="64211" cy="74155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3088304" y="6429213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35" y="0"/>
                </a:moveTo>
                <a:lnTo>
                  <a:pt x="64211" y="37071"/>
                </a:lnTo>
                <a:lnTo>
                  <a:pt x="0" y="74142"/>
                </a:lnTo>
                <a:lnTo>
                  <a:pt x="0" y="222440"/>
                </a:lnTo>
                <a:lnTo>
                  <a:pt x="128435" y="296595"/>
                </a:lnTo>
                <a:lnTo>
                  <a:pt x="256857" y="222440"/>
                </a:lnTo>
                <a:lnTo>
                  <a:pt x="256857" y="74142"/>
                </a:lnTo>
                <a:lnTo>
                  <a:pt x="128435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5" name="object 1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0793" y="5984318"/>
            <a:ext cx="64198" cy="74155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05704" y="5984318"/>
            <a:ext cx="64198" cy="74155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3409386" y="6429203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22" y="0"/>
                </a:moveTo>
                <a:lnTo>
                  <a:pt x="0" y="74155"/>
                </a:lnTo>
                <a:lnTo>
                  <a:pt x="0" y="148310"/>
                </a:lnTo>
                <a:lnTo>
                  <a:pt x="0" y="222453"/>
                </a:lnTo>
                <a:lnTo>
                  <a:pt x="128422" y="296595"/>
                </a:lnTo>
                <a:lnTo>
                  <a:pt x="256857" y="222453"/>
                </a:lnTo>
                <a:lnTo>
                  <a:pt x="256857" y="74155"/>
                </a:lnTo>
                <a:lnTo>
                  <a:pt x="128422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386074" y="6707302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35" y="0"/>
                </a:moveTo>
                <a:lnTo>
                  <a:pt x="64211" y="37058"/>
                </a:lnTo>
                <a:lnTo>
                  <a:pt x="0" y="74129"/>
                </a:lnTo>
                <a:lnTo>
                  <a:pt x="0" y="222440"/>
                </a:lnTo>
                <a:lnTo>
                  <a:pt x="128435" y="296583"/>
                </a:lnTo>
                <a:lnTo>
                  <a:pt x="256857" y="222440"/>
                </a:lnTo>
                <a:lnTo>
                  <a:pt x="256857" y="74129"/>
                </a:lnTo>
                <a:lnTo>
                  <a:pt x="128435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9" name="object 1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10787" y="5391152"/>
            <a:ext cx="128435" cy="148297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450253" y="5669214"/>
            <a:ext cx="128435" cy="148297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71342" y="5669206"/>
            <a:ext cx="128422" cy="14831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739243" y="6744351"/>
            <a:ext cx="192646" cy="222453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71335" y="6225339"/>
            <a:ext cx="128435" cy="148285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161304" y="5706283"/>
            <a:ext cx="64211" cy="74142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89712" y="5391157"/>
            <a:ext cx="128435" cy="148285"/>
          </a:xfrm>
          <a:prstGeom prst="rect">
            <a:avLst/>
          </a:prstGeom>
        </p:spPr>
      </p:pic>
      <p:sp>
        <p:nvSpPr>
          <p:cNvPr id="126" name="object 126"/>
          <p:cNvSpPr/>
          <p:nvPr/>
        </p:nvSpPr>
        <p:spPr>
          <a:xfrm>
            <a:off x="8225521" y="6429240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35" y="0"/>
                </a:moveTo>
                <a:lnTo>
                  <a:pt x="64211" y="37071"/>
                </a:lnTo>
                <a:lnTo>
                  <a:pt x="0" y="74142"/>
                </a:lnTo>
                <a:lnTo>
                  <a:pt x="0" y="222440"/>
                </a:lnTo>
                <a:lnTo>
                  <a:pt x="128435" y="296595"/>
                </a:lnTo>
                <a:lnTo>
                  <a:pt x="256857" y="222440"/>
                </a:lnTo>
                <a:lnTo>
                  <a:pt x="256857" y="74142"/>
                </a:lnTo>
                <a:lnTo>
                  <a:pt x="128435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7" name="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21824" y="5984345"/>
            <a:ext cx="64223" cy="74142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895094" y="5947275"/>
            <a:ext cx="128435" cy="148297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895102" y="6503394"/>
            <a:ext cx="128435" cy="148285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55627" y="5669222"/>
            <a:ext cx="128435" cy="148285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95086" y="5391163"/>
            <a:ext cx="128435" cy="148297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23804" y="6225348"/>
            <a:ext cx="128435" cy="148285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40242" y="5706286"/>
            <a:ext cx="64211" cy="74129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00769" y="5428228"/>
            <a:ext cx="64211" cy="74142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776026" y="6188240"/>
            <a:ext cx="192646" cy="222440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00769" y="5984342"/>
            <a:ext cx="64211" cy="74142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39505" y="6225327"/>
            <a:ext cx="128435" cy="148285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5014753" y="6985322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35" y="0"/>
                </a:moveTo>
                <a:lnTo>
                  <a:pt x="0" y="74167"/>
                </a:lnTo>
                <a:lnTo>
                  <a:pt x="0" y="222453"/>
                </a:lnTo>
                <a:lnTo>
                  <a:pt x="128435" y="296595"/>
                </a:lnTo>
                <a:lnTo>
                  <a:pt x="256857" y="222453"/>
                </a:lnTo>
                <a:lnTo>
                  <a:pt x="256857" y="74167"/>
                </a:lnTo>
                <a:lnTo>
                  <a:pt x="128435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51536" y="6985336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22" y="0"/>
                </a:moveTo>
                <a:lnTo>
                  <a:pt x="0" y="74142"/>
                </a:lnTo>
                <a:lnTo>
                  <a:pt x="0" y="148297"/>
                </a:lnTo>
                <a:lnTo>
                  <a:pt x="0" y="222440"/>
                </a:lnTo>
                <a:lnTo>
                  <a:pt x="128422" y="296583"/>
                </a:lnTo>
                <a:lnTo>
                  <a:pt x="256857" y="222440"/>
                </a:lnTo>
                <a:lnTo>
                  <a:pt x="256857" y="74142"/>
                </a:lnTo>
                <a:lnTo>
                  <a:pt x="128422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0" name="object 1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44182" y="6188227"/>
            <a:ext cx="192658" cy="222453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565263" y="6188227"/>
            <a:ext cx="192646" cy="222453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4189" y="6744348"/>
            <a:ext cx="192646" cy="222440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404723" y="6466285"/>
            <a:ext cx="192658" cy="222440"/>
          </a:xfrm>
          <a:prstGeom prst="rect">
            <a:avLst/>
          </a:prstGeom>
        </p:spPr>
      </p:pic>
      <p:sp>
        <p:nvSpPr>
          <p:cNvPr id="144" name="object 144"/>
          <p:cNvSpPr/>
          <p:nvPr/>
        </p:nvSpPr>
        <p:spPr>
          <a:xfrm>
            <a:off x="4212084" y="7263404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09" y="0"/>
                </a:moveTo>
                <a:lnTo>
                  <a:pt x="64198" y="37071"/>
                </a:lnTo>
                <a:lnTo>
                  <a:pt x="0" y="74142"/>
                </a:lnTo>
                <a:lnTo>
                  <a:pt x="0" y="222427"/>
                </a:lnTo>
                <a:lnTo>
                  <a:pt x="128409" y="296583"/>
                </a:lnTo>
                <a:lnTo>
                  <a:pt x="256844" y="222427"/>
                </a:lnTo>
                <a:lnTo>
                  <a:pt x="256844" y="74142"/>
                </a:lnTo>
                <a:lnTo>
                  <a:pt x="128409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27778" y="6707278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35" y="0"/>
                </a:moveTo>
                <a:lnTo>
                  <a:pt x="0" y="74155"/>
                </a:lnTo>
                <a:lnTo>
                  <a:pt x="0" y="222440"/>
                </a:lnTo>
                <a:lnTo>
                  <a:pt x="128435" y="296595"/>
                </a:lnTo>
                <a:lnTo>
                  <a:pt x="256857" y="222440"/>
                </a:lnTo>
                <a:lnTo>
                  <a:pt x="256857" y="74155"/>
                </a:lnTo>
                <a:lnTo>
                  <a:pt x="128435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6" name="object 14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152529" y="7059490"/>
            <a:ext cx="128435" cy="148285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666242" y="6262401"/>
            <a:ext cx="64223" cy="74129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322407" y="6262382"/>
            <a:ext cx="64223" cy="74129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3987318" y="6262382"/>
            <a:ext cx="64223" cy="74129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87318" y="6818503"/>
            <a:ext cx="64211" cy="74129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22407" y="6818503"/>
            <a:ext cx="64211" cy="74129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87318" y="7374633"/>
            <a:ext cx="64211" cy="74129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66242" y="6818503"/>
            <a:ext cx="64223" cy="74129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1332" y="6818503"/>
            <a:ext cx="64223" cy="74129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66242" y="7374633"/>
            <a:ext cx="64223" cy="74129"/>
          </a:xfrm>
          <a:prstGeom prst="rect">
            <a:avLst/>
          </a:prstGeom>
        </p:spPr>
      </p:pic>
      <p:sp>
        <p:nvSpPr>
          <p:cNvPr id="156" name="object 156"/>
          <p:cNvSpPr/>
          <p:nvPr/>
        </p:nvSpPr>
        <p:spPr>
          <a:xfrm>
            <a:off x="3409392" y="6985335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22" y="0"/>
                </a:moveTo>
                <a:lnTo>
                  <a:pt x="0" y="74155"/>
                </a:lnTo>
                <a:lnTo>
                  <a:pt x="0" y="222440"/>
                </a:lnTo>
                <a:lnTo>
                  <a:pt x="128422" y="296583"/>
                </a:lnTo>
                <a:lnTo>
                  <a:pt x="256844" y="222440"/>
                </a:lnTo>
                <a:lnTo>
                  <a:pt x="256844" y="74155"/>
                </a:lnTo>
                <a:lnTo>
                  <a:pt x="128422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54244" y="7263404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22" y="0"/>
                </a:moveTo>
                <a:lnTo>
                  <a:pt x="64198" y="37071"/>
                </a:lnTo>
                <a:lnTo>
                  <a:pt x="0" y="74142"/>
                </a:lnTo>
                <a:lnTo>
                  <a:pt x="0" y="222440"/>
                </a:lnTo>
                <a:lnTo>
                  <a:pt x="128422" y="296595"/>
                </a:lnTo>
                <a:lnTo>
                  <a:pt x="256844" y="222440"/>
                </a:lnTo>
                <a:lnTo>
                  <a:pt x="256844" y="74142"/>
                </a:lnTo>
                <a:lnTo>
                  <a:pt x="128422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767237" y="6985335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35" y="0"/>
                </a:moveTo>
                <a:lnTo>
                  <a:pt x="0" y="74155"/>
                </a:lnTo>
                <a:lnTo>
                  <a:pt x="0" y="222440"/>
                </a:lnTo>
                <a:lnTo>
                  <a:pt x="128435" y="296583"/>
                </a:lnTo>
                <a:lnTo>
                  <a:pt x="256857" y="222440"/>
                </a:lnTo>
                <a:lnTo>
                  <a:pt x="256857" y="74155"/>
                </a:lnTo>
                <a:lnTo>
                  <a:pt x="128435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9" name="object 15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991989" y="7337554"/>
            <a:ext cx="128435" cy="148285"/>
          </a:xfrm>
          <a:prstGeom prst="rect">
            <a:avLst/>
          </a:prstGeom>
        </p:spPr>
      </p:pic>
      <p:sp>
        <p:nvSpPr>
          <p:cNvPr id="160" name="object 160"/>
          <p:cNvSpPr/>
          <p:nvPr/>
        </p:nvSpPr>
        <p:spPr>
          <a:xfrm>
            <a:off x="4854239" y="6151168"/>
            <a:ext cx="257175" cy="297180"/>
          </a:xfrm>
          <a:custGeom>
            <a:avLst/>
            <a:gdLst/>
            <a:ahLst/>
            <a:cxnLst/>
            <a:rect l="l" t="t" r="r" b="b"/>
            <a:pathLst>
              <a:path w="257175" h="297179">
                <a:moveTo>
                  <a:pt x="128435" y="0"/>
                </a:moveTo>
                <a:lnTo>
                  <a:pt x="64211" y="37058"/>
                </a:lnTo>
                <a:lnTo>
                  <a:pt x="0" y="74129"/>
                </a:lnTo>
                <a:lnTo>
                  <a:pt x="0" y="222440"/>
                </a:lnTo>
                <a:lnTo>
                  <a:pt x="128435" y="296583"/>
                </a:lnTo>
                <a:lnTo>
                  <a:pt x="256857" y="222440"/>
                </a:lnTo>
                <a:lnTo>
                  <a:pt x="256857" y="74129"/>
                </a:lnTo>
                <a:lnTo>
                  <a:pt x="128435" y="0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1" name="object 161"/>
          <p:cNvGrpSpPr/>
          <p:nvPr/>
        </p:nvGrpSpPr>
        <p:grpSpPr>
          <a:xfrm>
            <a:off x="4404723" y="6707295"/>
            <a:ext cx="546100" cy="815975"/>
            <a:chOff x="4404723" y="6707295"/>
            <a:chExt cx="546100" cy="815975"/>
          </a:xfrm>
        </p:grpSpPr>
        <p:sp>
          <p:nvSpPr>
            <p:cNvPr id="162" name="object 162"/>
            <p:cNvSpPr/>
            <p:nvPr/>
          </p:nvSpPr>
          <p:spPr>
            <a:xfrm>
              <a:off x="4533157" y="6707295"/>
              <a:ext cx="257175" cy="297180"/>
            </a:xfrm>
            <a:custGeom>
              <a:avLst/>
              <a:gdLst/>
              <a:ahLst/>
              <a:cxnLst/>
              <a:rect l="l" t="t" r="r" b="b"/>
              <a:pathLst>
                <a:path w="257175" h="297179">
                  <a:moveTo>
                    <a:pt x="128435" y="0"/>
                  </a:moveTo>
                  <a:lnTo>
                    <a:pt x="64211" y="37058"/>
                  </a:lnTo>
                  <a:lnTo>
                    <a:pt x="0" y="74142"/>
                  </a:lnTo>
                  <a:lnTo>
                    <a:pt x="0" y="222440"/>
                  </a:lnTo>
                  <a:lnTo>
                    <a:pt x="128435" y="296583"/>
                  </a:lnTo>
                  <a:lnTo>
                    <a:pt x="256857" y="222440"/>
                  </a:lnTo>
                  <a:lnTo>
                    <a:pt x="256857" y="74142"/>
                  </a:lnTo>
                  <a:lnTo>
                    <a:pt x="128435" y="0"/>
                  </a:lnTo>
                  <a:close/>
                </a:path>
              </a:pathLst>
            </a:custGeom>
            <a:solidFill>
              <a:srgbClr val="00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404723" y="7022411"/>
              <a:ext cx="192646" cy="222440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4693692" y="6985337"/>
              <a:ext cx="257175" cy="297180"/>
            </a:xfrm>
            <a:custGeom>
              <a:avLst/>
              <a:gdLst/>
              <a:ahLst/>
              <a:cxnLst/>
              <a:rect l="l" t="t" r="r" b="b"/>
              <a:pathLst>
                <a:path w="257175" h="297179">
                  <a:moveTo>
                    <a:pt x="128435" y="0"/>
                  </a:moveTo>
                  <a:lnTo>
                    <a:pt x="0" y="74155"/>
                  </a:lnTo>
                  <a:lnTo>
                    <a:pt x="0" y="222440"/>
                  </a:lnTo>
                  <a:lnTo>
                    <a:pt x="128435" y="296595"/>
                  </a:lnTo>
                  <a:lnTo>
                    <a:pt x="256857" y="222440"/>
                  </a:lnTo>
                  <a:lnTo>
                    <a:pt x="256857" y="74155"/>
                  </a:lnTo>
                  <a:lnTo>
                    <a:pt x="128435" y="0"/>
                  </a:lnTo>
                  <a:close/>
                </a:path>
              </a:pathLst>
            </a:custGeom>
            <a:solidFill>
              <a:srgbClr val="00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5256" y="7300461"/>
              <a:ext cx="192646" cy="222453"/>
            </a:xfrm>
            <a:prstGeom prst="rect">
              <a:avLst/>
            </a:prstGeom>
          </p:spPr>
        </p:pic>
      </p:grpSp>
      <p:pic>
        <p:nvPicPr>
          <p:cNvPr id="166" name="object 16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71630" y="7374614"/>
            <a:ext cx="64198" cy="74155"/>
          </a:xfrm>
          <a:prstGeom prst="rect">
            <a:avLst/>
          </a:prstGeom>
        </p:spPr>
      </p:pic>
      <p:sp>
        <p:nvSpPr>
          <p:cNvPr id="167" name="object 167"/>
          <p:cNvSpPr/>
          <p:nvPr/>
        </p:nvSpPr>
        <p:spPr>
          <a:xfrm>
            <a:off x="8209867" y="1644067"/>
            <a:ext cx="121920" cy="251460"/>
          </a:xfrm>
          <a:custGeom>
            <a:avLst/>
            <a:gdLst/>
            <a:ahLst/>
            <a:cxnLst/>
            <a:rect l="l" t="t" r="r" b="b"/>
            <a:pathLst>
              <a:path w="121920" h="251460">
                <a:moveTo>
                  <a:pt x="0" y="251460"/>
                </a:moveTo>
                <a:lnTo>
                  <a:pt x="121335" y="251460"/>
                </a:lnTo>
                <a:lnTo>
                  <a:pt x="121335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209864" y="1291018"/>
            <a:ext cx="489584" cy="604520"/>
          </a:xfrm>
          <a:custGeom>
            <a:avLst/>
            <a:gdLst/>
            <a:ahLst/>
            <a:cxnLst/>
            <a:rect l="l" t="t" r="r" b="b"/>
            <a:pathLst>
              <a:path w="489584" h="604519">
                <a:moveTo>
                  <a:pt x="489077" y="0"/>
                </a:moveTo>
                <a:lnTo>
                  <a:pt x="368160" y="0"/>
                </a:lnTo>
                <a:lnTo>
                  <a:pt x="368160" y="259080"/>
                </a:lnTo>
                <a:lnTo>
                  <a:pt x="121335" y="259080"/>
                </a:lnTo>
                <a:lnTo>
                  <a:pt x="121335" y="0"/>
                </a:lnTo>
                <a:lnTo>
                  <a:pt x="0" y="0"/>
                </a:lnTo>
                <a:lnTo>
                  <a:pt x="0" y="259080"/>
                </a:lnTo>
                <a:lnTo>
                  <a:pt x="0" y="353060"/>
                </a:lnTo>
                <a:lnTo>
                  <a:pt x="368160" y="353060"/>
                </a:lnTo>
                <a:lnTo>
                  <a:pt x="368160" y="604520"/>
                </a:lnTo>
                <a:lnTo>
                  <a:pt x="489077" y="604520"/>
                </a:lnTo>
                <a:lnTo>
                  <a:pt x="489077" y="353060"/>
                </a:lnTo>
                <a:lnTo>
                  <a:pt x="489077" y="259080"/>
                </a:lnTo>
                <a:lnTo>
                  <a:pt x="4890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84532" y="1281817"/>
            <a:ext cx="457200" cy="622935"/>
          </a:xfrm>
          <a:custGeom>
            <a:avLst/>
            <a:gdLst/>
            <a:ahLst/>
            <a:cxnLst/>
            <a:rect l="l" t="t" r="r" b="b"/>
            <a:pathLst>
              <a:path w="457200" h="622935">
                <a:moveTo>
                  <a:pt x="224802" y="0"/>
                </a:moveTo>
                <a:lnTo>
                  <a:pt x="180406" y="2881"/>
                </a:lnTo>
                <a:lnTo>
                  <a:pt x="139879" y="11526"/>
                </a:lnTo>
                <a:lnTo>
                  <a:pt x="103221" y="25937"/>
                </a:lnTo>
                <a:lnTo>
                  <a:pt x="70434" y="46113"/>
                </a:lnTo>
                <a:lnTo>
                  <a:pt x="24149" y="100442"/>
                </a:lnTo>
                <a:lnTo>
                  <a:pt x="8724" y="171183"/>
                </a:lnTo>
                <a:lnTo>
                  <a:pt x="129667" y="171183"/>
                </a:lnTo>
                <a:lnTo>
                  <a:pt x="131339" y="154572"/>
                </a:lnTo>
                <a:lnTo>
                  <a:pt x="136359" y="139655"/>
                </a:lnTo>
                <a:lnTo>
                  <a:pt x="170778" y="105512"/>
                </a:lnTo>
                <a:lnTo>
                  <a:pt x="224802" y="93484"/>
                </a:lnTo>
                <a:lnTo>
                  <a:pt x="248570" y="94899"/>
                </a:lnTo>
                <a:lnTo>
                  <a:pt x="286590" y="106225"/>
                </a:lnTo>
                <a:lnTo>
                  <a:pt x="319852" y="142049"/>
                </a:lnTo>
                <a:lnTo>
                  <a:pt x="326186" y="174510"/>
                </a:lnTo>
                <a:lnTo>
                  <a:pt x="324772" y="193881"/>
                </a:lnTo>
                <a:lnTo>
                  <a:pt x="303555" y="237667"/>
                </a:lnTo>
                <a:lnTo>
                  <a:pt x="254495" y="258315"/>
                </a:lnTo>
                <a:lnTo>
                  <a:pt x="231457" y="259689"/>
                </a:lnTo>
                <a:lnTo>
                  <a:pt x="157492" y="259689"/>
                </a:lnTo>
                <a:lnTo>
                  <a:pt x="157492" y="350685"/>
                </a:lnTo>
                <a:lnTo>
                  <a:pt x="231457" y="350685"/>
                </a:lnTo>
                <a:lnTo>
                  <a:pt x="256143" y="352047"/>
                </a:lnTo>
                <a:lnTo>
                  <a:pt x="295313" y="362949"/>
                </a:lnTo>
                <a:lnTo>
                  <a:pt x="328953" y="401016"/>
                </a:lnTo>
                <a:lnTo>
                  <a:pt x="335343" y="442925"/>
                </a:lnTo>
                <a:lnTo>
                  <a:pt x="333512" y="461335"/>
                </a:lnTo>
                <a:lnTo>
                  <a:pt x="306031" y="505472"/>
                </a:lnTo>
                <a:lnTo>
                  <a:pt x="271079" y="523400"/>
                </a:lnTo>
                <a:lnTo>
                  <a:pt x="224802" y="529374"/>
                </a:lnTo>
                <a:lnTo>
                  <a:pt x="202835" y="527892"/>
                </a:lnTo>
                <a:lnTo>
                  <a:pt x="165443" y="516038"/>
                </a:lnTo>
                <a:lnTo>
                  <a:pt x="128511" y="478872"/>
                </a:lnTo>
                <a:lnTo>
                  <a:pt x="121335" y="445833"/>
                </a:lnTo>
                <a:lnTo>
                  <a:pt x="0" y="445833"/>
                </a:lnTo>
                <a:lnTo>
                  <a:pt x="4104" y="487309"/>
                </a:lnTo>
                <a:lnTo>
                  <a:pt x="36936" y="553593"/>
                </a:lnTo>
                <a:lnTo>
                  <a:pt x="100221" y="597665"/>
                </a:lnTo>
                <a:lnTo>
                  <a:pt x="138263" y="611428"/>
                </a:lnTo>
                <a:lnTo>
                  <a:pt x="179789" y="619686"/>
                </a:lnTo>
                <a:lnTo>
                  <a:pt x="224802" y="622439"/>
                </a:lnTo>
                <a:lnTo>
                  <a:pt x="274917" y="619528"/>
                </a:lnTo>
                <a:lnTo>
                  <a:pt x="319741" y="610798"/>
                </a:lnTo>
                <a:lnTo>
                  <a:pt x="359269" y="596256"/>
                </a:lnTo>
                <a:lnTo>
                  <a:pt x="393496" y="575906"/>
                </a:lnTo>
                <a:lnTo>
                  <a:pt x="440874" y="519701"/>
                </a:lnTo>
                <a:lnTo>
                  <a:pt x="456666" y="444169"/>
                </a:lnTo>
                <a:lnTo>
                  <a:pt x="455041" y="418897"/>
                </a:lnTo>
                <a:lnTo>
                  <a:pt x="442050" y="374962"/>
                </a:lnTo>
                <a:lnTo>
                  <a:pt x="416163" y="339796"/>
                </a:lnTo>
                <a:lnTo>
                  <a:pt x="377827" y="313102"/>
                </a:lnTo>
                <a:lnTo>
                  <a:pt x="354037" y="302907"/>
                </a:lnTo>
                <a:lnTo>
                  <a:pt x="375014" y="292063"/>
                </a:lnTo>
                <a:lnTo>
                  <a:pt x="409494" y="265156"/>
                </a:lnTo>
                <a:lnTo>
                  <a:pt x="433729" y="231629"/>
                </a:lnTo>
                <a:lnTo>
                  <a:pt x="445980" y="193496"/>
                </a:lnTo>
                <a:lnTo>
                  <a:pt x="447509" y="172834"/>
                </a:lnTo>
                <a:lnTo>
                  <a:pt x="443835" y="133000"/>
                </a:lnTo>
                <a:lnTo>
                  <a:pt x="414441" y="68592"/>
                </a:lnTo>
                <a:lnTo>
                  <a:pt x="356437" y="24758"/>
                </a:lnTo>
                <a:lnTo>
                  <a:pt x="318354" y="11002"/>
                </a:lnTo>
                <a:lnTo>
                  <a:pt x="274475" y="2750"/>
                </a:lnTo>
                <a:lnTo>
                  <a:pt x="224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331768" y="1290530"/>
            <a:ext cx="489584" cy="605155"/>
          </a:xfrm>
          <a:custGeom>
            <a:avLst/>
            <a:gdLst/>
            <a:ahLst/>
            <a:cxnLst/>
            <a:rect l="l" t="t" r="r" b="b"/>
            <a:pathLst>
              <a:path w="489584" h="605155">
                <a:moveTo>
                  <a:pt x="489076" y="0"/>
                </a:moveTo>
                <a:lnTo>
                  <a:pt x="367334" y="0"/>
                </a:lnTo>
                <a:lnTo>
                  <a:pt x="122186" y="405561"/>
                </a:lnTo>
                <a:lnTo>
                  <a:pt x="120916" y="405142"/>
                </a:lnTo>
                <a:lnTo>
                  <a:pt x="120916" y="0"/>
                </a:lnTo>
                <a:lnTo>
                  <a:pt x="0" y="0"/>
                </a:lnTo>
                <a:lnTo>
                  <a:pt x="0" y="605002"/>
                </a:lnTo>
                <a:lnTo>
                  <a:pt x="120916" y="605002"/>
                </a:lnTo>
                <a:lnTo>
                  <a:pt x="366090" y="199021"/>
                </a:lnTo>
                <a:lnTo>
                  <a:pt x="367334" y="199440"/>
                </a:lnTo>
                <a:lnTo>
                  <a:pt x="367334" y="605002"/>
                </a:lnTo>
                <a:lnTo>
                  <a:pt x="489076" y="605002"/>
                </a:lnTo>
                <a:lnTo>
                  <a:pt x="489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932625" y="1290515"/>
            <a:ext cx="453390" cy="605155"/>
          </a:xfrm>
          <a:custGeom>
            <a:avLst/>
            <a:gdLst/>
            <a:ahLst/>
            <a:cxnLst/>
            <a:rect l="l" t="t" r="r" b="b"/>
            <a:pathLst>
              <a:path w="453390" h="605155">
                <a:moveTo>
                  <a:pt x="207746" y="0"/>
                </a:moveTo>
                <a:lnTo>
                  <a:pt x="0" y="0"/>
                </a:lnTo>
                <a:lnTo>
                  <a:pt x="0" y="605002"/>
                </a:lnTo>
                <a:lnTo>
                  <a:pt x="236004" y="605002"/>
                </a:lnTo>
                <a:lnTo>
                  <a:pt x="286163" y="602263"/>
                </a:lnTo>
                <a:lnTo>
                  <a:pt x="329863" y="594047"/>
                </a:lnTo>
                <a:lnTo>
                  <a:pt x="367095" y="580351"/>
                </a:lnTo>
                <a:lnTo>
                  <a:pt x="421941" y="536464"/>
                </a:lnTo>
                <a:lnTo>
                  <a:pt x="435874" y="511936"/>
                </a:lnTo>
                <a:lnTo>
                  <a:pt x="121335" y="511936"/>
                </a:lnTo>
                <a:lnTo>
                  <a:pt x="121335" y="337413"/>
                </a:lnTo>
                <a:lnTo>
                  <a:pt x="424180" y="337413"/>
                </a:lnTo>
                <a:lnTo>
                  <a:pt x="411609" y="322934"/>
                </a:lnTo>
                <a:lnTo>
                  <a:pt x="393234" y="309003"/>
                </a:lnTo>
                <a:lnTo>
                  <a:pt x="371410" y="298320"/>
                </a:lnTo>
                <a:lnTo>
                  <a:pt x="346138" y="290880"/>
                </a:lnTo>
                <a:lnTo>
                  <a:pt x="346138" y="289636"/>
                </a:lnTo>
                <a:lnTo>
                  <a:pt x="365823" y="280512"/>
                </a:lnTo>
                <a:lnTo>
                  <a:pt x="382946" y="269370"/>
                </a:lnTo>
                <a:lnTo>
                  <a:pt x="397502" y="256203"/>
                </a:lnTo>
                <a:lnTo>
                  <a:pt x="399650" y="253479"/>
                </a:lnTo>
                <a:lnTo>
                  <a:pt x="121335" y="253479"/>
                </a:lnTo>
                <a:lnTo>
                  <a:pt x="121335" y="93510"/>
                </a:lnTo>
                <a:lnTo>
                  <a:pt x="416918" y="93510"/>
                </a:lnTo>
                <a:lnTo>
                  <a:pt x="416556" y="92368"/>
                </a:lnTo>
                <a:lnTo>
                  <a:pt x="373545" y="40741"/>
                </a:lnTo>
                <a:lnTo>
                  <a:pt x="303428" y="10188"/>
                </a:lnTo>
                <a:lnTo>
                  <a:pt x="258784" y="2547"/>
                </a:lnTo>
                <a:lnTo>
                  <a:pt x="207746" y="0"/>
                </a:lnTo>
                <a:close/>
              </a:path>
              <a:path w="453390" h="605155">
                <a:moveTo>
                  <a:pt x="424180" y="337413"/>
                </a:moveTo>
                <a:lnTo>
                  <a:pt x="243484" y="337413"/>
                </a:lnTo>
                <a:lnTo>
                  <a:pt x="265152" y="338868"/>
                </a:lnTo>
                <a:lnTo>
                  <a:pt x="283632" y="343231"/>
                </a:lnTo>
                <a:lnTo>
                  <a:pt x="320178" y="373624"/>
                </a:lnTo>
                <a:lnTo>
                  <a:pt x="332003" y="428002"/>
                </a:lnTo>
                <a:lnTo>
                  <a:pt x="330506" y="446836"/>
                </a:lnTo>
                <a:lnTo>
                  <a:pt x="308102" y="489902"/>
                </a:lnTo>
                <a:lnTo>
                  <a:pt x="258583" y="510562"/>
                </a:lnTo>
                <a:lnTo>
                  <a:pt x="236004" y="511936"/>
                </a:lnTo>
                <a:lnTo>
                  <a:pt x="435874" y="511936"/>
                </a:lnTo>
                <a:lnTo>
                  <a:pt x="439150" y="506169"/>
                </a:lnTo>
                <a:lnTo>
                  <a:pt x="449477" y="470290"/>
                </a:lnTo>
                <a:lnTo>
                  <a:pt x="452920" y="428828"/>
                </a:lnTo>
                <a:lnTo>
                  <a:pt x="451268" y="404124"/>
                </a:lnTo>
                <a:lnTo>
                  <a:pt x="446316" y="381106"/>
                </a:lnTo>
                <a:lnTo>
                  <a:pt x="438068" y="359771"/>
                </a:lnTo>
                <a:lnTo>
                  <a:pt x="426529" y="340118"/>
                </a:lnTo>
                <a:lnTo>
                  <a:pt x="424180" y="337413"/>
                </a:lnTo>
                <a:close/>
              </a:path>
              <a:path w="453390" h="605155">
                <a:moveTo>
                  <a:pt x="416918" y="93510"/>
                </a:moveTo>
                <a:lnTo>
                  <a:pt x="207746" y="93510"/>
                </a:lnTo>
                <a:lnTo>
                  <a:pt x="232365" y="94717"/>
                </a:lnTo>
                <a:lnTo>
                  <a:pt x="253453" y="98339"/>
                </a:lnTo>
                <a:lnTo>
                  <a:pt x="295760" y="123987"/>
                </a:lnTo>
                <a:lnTo>
                  <a:pt x="309562" y="175374"/>
                </a:lnTo>
                <a:lnTo>
                  <a:pt x="308041" y="193679"/>
                </a:lnTo>
                <a:lnTo>
                  <a:pt x="285254" y="233946"/>
                </a:lnTo>
                <a:lnTo>
                  <a:pt x="234873" y="252261"/>
                </a:lnTo>
                <a:lnTo>
                  <a:pt x="211912" y="253479"/>
                </a:lnTo>
                <a:lnTo>
                  <a:pt x="399650" y="253479"/>
                </a:lnTo>
                <a:lnTo>
                  <a:pt x="425545" y="206013"/>
                </a:lnTo>
                <a:lnTo>
                  <a:pt x="430898" y="165798"/>
                </a:lnTo>
                <a:lnTo>
                  <a:pt x="427312" y="126357"/>
                </a:lnTo>
                <a:lnTo>
                  <a:pt x="416918" y="93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2" name="object 17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209881" y="2018474"/>
            <a:ext cx="2159643" cy="404129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6623990" y="846010"/>
            <a:ext cx="1275080" cy="1471930"/>
          </a:xfrm>
          <a:custGeom>
            <a:avLst/>
            <a:gdLst/>
            <a:ahLst/>
            <a:cxnLst/>
            <a:rect l="l" t="t" r="r" b="b"/>
            <a:pathLst>
              <a:path w="1275079" h="1471930">
                <a:moveTo>
                  <a:pt x="907910" y="387400"/>
                </a:moveTo>
                <a:lnTo>
                  <a:pt x="781939" y="314667"/>
                </a:lnTo>
                <a:lnTo>
                  <a:pt x="781939" y="651052"/>
                </a:lnTo>
                <a:lnTo>
                  <a:pt x="636054" y="567118"/>
                </a:lnTo>
                <a:lnTo>
                  <a:pt x="636054" y="230212"/>
                </a:lnTo>
                <a:lnTo>
                  <a:pt x="198412" y="482663"/>
                </a:lnTo>
                <a:lnTo>
                  <a:pt x="198412" y="988009"/>
                </a:lnTo>
                <a:lnTo>
                  <a:pt x="324370" y="1060729"/>
                </a:lnTo>
                <a:lnTo>
                  <a:pt x="324370" y="555371"/>
                </a:lnTo>
                <a:lnTo>
                  <a:pt x="510120" y="448437"/>
                </a:lnTo>
                <a:lnTo>
                  <a:pt x="510120" y="639851"/>
                </a:lnTo>
                <a:lnTo>
                  <a:pt x="801865" y="808278"/>
                </a:lnTo>
                <a:lnTo>
                  <a:pt x="801865" y="953846"/>
                </a:lnTo>
                <a:lnTo>
                  <a:pt x="907910" y="892784"/>
                </a:lnTo>
                <a:lnTo>
                  <a:pt x="907910" y="387400"/>
                </a:lnTo>
                <a:close/>
              </a:path>
              <a:path w="1275079" h="1471930">
                <a:moveTo>
                  <a:pt x="1073721" y="483133"/>
                </a:moveTo>
                <a:lnTo>
                  <a:pt x="947762" y="410413"/>
                </a:lnTo>
                <a:lnTo>
                  <a:pt x="947762" y="915847"/>
                </a:lnTo>
                <a:lnTo>
                  <a:pt x="762038" y="1022781"/>
                </a:lnTo>
                <a:lnTo>
                  <a:pt x="762038" y="831303"/>
                </a:lnTo>
                <a:lnTo>
                  <a:pt x="470268" y="662838"/>
                </a:lnTo>
                <a:lnTo>
                  <a:pt x="470268" y="517372"/>
                </a:lnTo>
                <a:lnTo>
                  <a:pt x="364223" y="578408"/>
                </a:lnTo>
                <a:lnTo>
                  <a:pt x="364223" y="1083754"/>
                </a:lnTo>
                <a:lnTo>
                  <a:pt x="490181" y="1156474"/>
                </a:lnTo>
                <a:lnTo>
                  <a:pt x="490181" y="819912"/>
                </a:lnTo>
                <a:lnTo>
                  <a:pt x="636066" y="904024"/>
                </a:lnTo>
                <a:lnTo>
                  <a:pt x="636066" y="1240929"/>
                </a:lnTo>
                <a:lnTo>
                  <a:pt x="1073721" y="988479"/>
                </a:lnTo>
                <a:lnTo>
                  <a:pt x="1073721" y="483133"/>
                </a:lnTo>
                <a:close/>
              </a:path>
              <a:path w="1275079" h="1471930">
                <a:moveTo>
                  <a:pt x="1274673" y="367957"/>
                </a:moveTo>
                <a:lnTo>
                  <a:pt x="1115339" y="275971"/>
                </a:lnTo>
                <a:lnTo>
                  <a:pt x="1115339" y="459968"/>
                </a:lnTo>
                <a:lnTo>
                  <a:pt x="1115339" y="1011821"/>
                </a:lnTo>
                <a:lnTo>
                  <a:pt x="637336" y="1287627"/>
                </a:lnTo>
                <a:lnTo>
                  <a:pt x="159334" y="1011643"/>
                </a:lnTo>
                <a:lnTo>
                  <a:pt x="159334" y="459790"/>
                </a:lnTo>
                <a:lnTo>
                  <a:pt x="637336" y="183984"/>
                </a:lnTo>
                <a:lnTo>
                  <a:pt x="1115339" y="459968"/>
                </a:lnTo>
                <a:lnTo>
                  <a:pt x="1115339" y="275971"/>
                </a:lnTo>
                <a:lnTo>
                  <a:pt x="956017" y="183984"/>
                </a:lnTo>
                <a:lnTo>
                  <a:pt x="637336" y="0"/>
                </a:lnTo>
                <a:lnTo>
                  <a:pt x="0" y="367715"/>
                </a:lnTo>
                <a:lnTo>
                  <a:pt x="0" y="1103642"/>
                </a:lnTo>
                <a:lnTo>
                  <a:pt x="637336" y="1471612"/>
                </a:lnTo>
                <a:lnTo>
                  <a:pt x="956221" y="1287627"/>
                </a:lnTo>
                <a:lnTo>
                  <a:pt x="1274673" y="1103884"/>
                </a:lnTo>
                <a:lnTo>
                  <a:pt x="1274673" y="367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>
            <a:spLocks noGrp="1"/>
          </p:cNvSpPr>
          <p:nvPr>
            <p:ph type="title"/>
          </p:nvPr>
        </p:nvSpPr>
        <p:spPr>
          <a:xfrm>
            <a:off x="241300" y="733425"/>
            <a:ext cx="57531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5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spc="-5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spc="-5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5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spc="-5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</a:t>
            </a:r>
            <a:r>
              <a:rPr lang="ru-RU" sz="2800" spc="-5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spc="-5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5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6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6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4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spc="-4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spc="-4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4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4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4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spc="-4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spc="-4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5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5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800" spc="-5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5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5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5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5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800" spc="-5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5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spc="-5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spc="-5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5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spc="-5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spc="-5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spc="-4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4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4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4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4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4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spc="-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spc="-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spc="-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</a:t>
            </a:r>
            <a:r>
              <a:rPr lang="ru-RU" sz="2800" spc="-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spc="-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spc="-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spc="-43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spc="-43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263" y="7178413"/>
            <a:ext cx="190868" cy="2226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6047" y="7178413"/>
            <a:ext cx="190880" cy="22266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3215" y="6900096"/>
            <a:ext cx="190868" cy="2226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6930" y="6380598"/>
            <a:ext cx="127241" cy="148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4161" y="7178413"/>
            <a:ext cx="190868" cy="2226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1323" y="6343459"/>
            <a:ext cx="190868" cy="2226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3815" y="6417669"/>
            <a:ext cx="63614" cy="742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11929" y="5861036"/>
            <a:ext cx="63614" cy="742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4754" y="6139350"/>
            <a:ext cx="63626" cy="7420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4767" y="6695988"/>
            <a:ext cx="63614" cy="7420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2857" y="6695988"/>
            <a:ext cx="63626" cy="7420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08097" y="6935890"/>
            <a:ext cx="127241" cy="14842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5862563" y="6305019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63626" y="37109"/>
                </a:lnTo>
                <a:lnTo>
                  <a:pt x="0" y="74231"/>
                </a:lnTo>
                <a:lnTo>
                  <a:pt x="0" y="222669"/>
                </a:lnTo>
                <a:lnTo>
                  <a:pt x="127253" y="296875"/>
                </a:lnTo>
                <a:lnTo>
                  <a:pt x="254495" y="222669"/>
                </a:lnTo>
                <a:lnTo>
                  <a:pt x="254495" y="74231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98081" y="7251312"/>
            <a:ext cx="63614" cy="7421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08091" y="6379257"/>
            <a:ext cx="127241" cy="14842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703511" y="602671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06"/>
                </a:lnTo>
                <a:lnTo>
                  <a:pt x="0" y="222656"/>
                </a:lnTo>
                <a:lnTo>
                  <a:pt x="127253" y="296862"/>
                </a:lnTo>
                <a:lnTo>
                  <a:pt x="254495" y="222656"/>
                </a:lnTo>
                <a:lnTo>
                  <a:pt x="254495" y="74206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21637" y="602670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28" y="0"/>
                </a:moveTo>
                <a:lnTo>
                  <a:pt x="0" y="74231"/>
                </a:lnTo>
                <a:lnTo>
                  <a:pt x="0" y="222656"/>
                </a:lnTo>
                <a:lnTo>
                  <a:pt x="127228" y="296875"/>
                </a:lnTo>
                <a:lnTo>
                  <a:pt x="254469" y="222656"/>
                </a:lnTo>
                <a:lnTo>
                  <a:pt x="254469" y="74231"/>
                </a:lnTo>
                <a:lnTo>
                  <a:pt x="127228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76109" y="6972989"/>
            <a:ext cx="63614" cy="7420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12846" y="6694658"/>
            <a:ext cx="63614" cy="7420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9046" y="6973006"/>
            <a:ext cx="63614" cy="7419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9046" y="6416366"/>
            <a:ext cx="63614" cy="7420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8089" y="6138048"/>
            <a:ext cx="63614" cy="7420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49036" y="6100954"/>
            <a:ext cx="127241" cy="14842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98081" y="6694678"/>
            <a:ext cx="63614" cy="7421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49045" y="7214213"/>
            <a:ext cx="127241" cy="14842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49042" y="6657579"/>
            <a:ext cx="127241" cy="14842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1628" y="6898763"/>
            <a:ext cx="190868" cy="22266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870668" y="7177089"/>
            <a:ext cx="190868" cy="22265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061527" y="6379276"/>
            <a:ext cx="127241" cy="14842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061533" y="6935887"/>
            <a:ext cx="127241" cy="14843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220581" y="6657590"/>
            <a:ext cx="127241" cy="14842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88779" y="7177097"/>
            <a:ext cx="190868" cy="22264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220581" y="6100942"/>
            <a:ext cx="127241" cy="14843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616187" y="6138050"/>
            <a:ext cx="63614" cy="7420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2561" y="6620451"/>
            <a:ext cx="190868" cy="22264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552561" y="7177097"/>
            <a:ext cx="190868" cy="22264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2564" y="5507174"/>
            <a:ext cx="190880" cy="22266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506882" y="7177091"/>
            <a:ext cx="185115" cy="22265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570505" y="6138045"/>
            <a:ext cx="63626" cy="7420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538690" y="6657581"/>
            <a:ext cx="127241" cy="148424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0414" y="6416372"/>
            <a:ext cx="63614" cy="7419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70508" y="5581415"/>
            <a:ext cx="63626" cy="7420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66800" y="6898765"/>
            <a:ext cx="190868" cy="22265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007742" y="7177089"/>
            <a:ext cx="190880" cy="22265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6791" y="5785496"/>
            <a:ext cx="190880" cy="222656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71369" y="6694670"/>
            <a:ext cx="63626" cy="74218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5851" y="5507179"/>
            <a:ext cx="190880" cy="22266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03343" y="6100945"/>
            <a:ext cx="127241" cy="14842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71369" y="6138052"/>
            <a:ext cx="63626" cy="74206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244302" y="5822627"/>
            <a:ext cx="127241" cy="148424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6180669" y="630502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3" y="296875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948166" y="6100958"/>
            <a:ext cx="127241" cy="148424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979988" y="6694678"/>
            <a:ext cx="63614" cy="74218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979986" y="7251316"/>
            <a:ext cx="63614" cy="74218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643958" y="6063820"/>
            <a:ext cx="190868" cy="222643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32" y="5768569"/>
            <a:ext cx="190868" cy="222656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6360" y="5507174"/>
            <a:ext cx="190880" cy="22266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075425" y="5228845"/>
            <a:ext cx="190880" cy="222669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93508" y="5228845"/>
            <a:ext cx="190880" cy="222669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7771193" y="6583362"/>
            <a:ext cx="414020" cy="575310"/>
          </a:xfrm>
          <a:custGeom>
            <a:avLst/>
            <a:gdLst/>
            <a:ahLst/>
            <a:cxnLst/>
            <a:rect l="l" t="t" r="r" b="b"/>
            <a:pathLst>
              <a:path w="414020" h="575309">
                <a:moveTo>
                  <a:pt x="254495" y="352526"/>
                </a:moveTo>
                <a:lnTo>
                  <a:pt x="127254" y="278307"/>
                </a:lnTo>
                <a:lnTo>
                  <a:pt x="63627" y="315404"/>
                </a:lnTo>
                <a:lnTo>
                  <a:pt x="0" y="352526"/>
                </a:lnTo>
                <a:lnTo>
                  <a:pt x="0" y="500964"/>
                </a:lnTo>
                <a:lnTo>
                  <a:pt x="127254" y="575170"/>
                </a:lnTo>
                <a:lnTo>
                  <a:pt x="254495" y="500964"/>
                </a:lnTo>
                <a:lnTo>
                  <a:pt x="254495" y="352526"/>
                </a:lnTo>
                <a:close/>
              </a:path>
              <a:path w="414020" h="575309">
                <a:moveTo>
                  <a:pt x="413524" y="74218"/>
                </a:moveTo>
                <a:lnTo>
                  <a:pt x="286283" y="0"/>
                </a:lnTo>
                <a:lnTo>
                  <a:pt x="159042" y="74218"/>
                </a:lnTo>
                <a:lnTo>
                  <a:pt x="159042" y="222656"/>
                </a:lnTo>
                <a:lnTo>
                  <a:pt x="286283" y="296862"/>
                </a:lnTo>
                <a:lnTo>
                  <a:pt x="413524" y="222656"/>
                </a:lnTo>
                <a:lnTo>
                  <a:pt x="413524" y="74218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48359" y="713999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41" y="296875"/>
                </a:lnTo>
                <a:lnTo>
                  <a:pt x="254482" y="222656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94206" y="6972989"/>
            <a:ext cx="63626" cy="7420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12313" y="6416364"/>
            <a:ext cx="63614" cy="74206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53262" y="6694670"/>
            <a:ext cx="63626" cy="74206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62736" y="6694670"/>
            <a:ext cx="63626" cy="74206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53268" y="6138045"/>
            <a:ext cx="63626" cy="7420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53262" y="7251303"/>
            <a:ext cx="63626" cy="7421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413188" y="6416358"/>
            <a:ext cx="63614" cy="74206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3317758" y="6861660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object 7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912307" y="5859721"/>
            <a:ext cx="63626" cy="74218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0333" y="7251303"/>
            <a:ext cx="63614" cy="74218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0333" y="6694661"/>
            <a:ext cx="63614" cy="74218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90335" y="6138028"/>
            <a:ext cx="63614" cy="7421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08430" y="6138026"/>
            <a:ext cx="63614" cy="74218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848697" y="6898771"/>
            <a:ext cx="190868" cy="222643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57142" y="6973006"/>
            <a:ext cx="63614" cy="74193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57142" y="6416364"/>
            <a:ext cx="63614" cy="74206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630067" y="6657569"/>
            <a:ext cx="127241" cy="148424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98265" y="7177093"/>
            <a:ext cx="190868" cy="222643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457143" y="5859734"/>
            <a:ext cx="63626" cy="74206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0411448" y="5859724"/>
            <a:ext cx="63614" cy="74218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347828" y="6898765"/>
            <a:ext cx="190868" cy="222656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7930244" y="7139985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53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3" y="296875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484909" y="6342142"/>
            <a:ext cx="190868" cy="222643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25861" y="7177097"/>
            <a:ext cx="190868" cy="222643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389468" y="6694668"/>
            <a:ext cx="63626" cy="74218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7484899" y="6898763"/>
            <a:ext cx="382270" cy="538480"/>
            <a:chOff x="7484899" y="6898763"/>
            <a:chExt cx="382270" cy="538480"/>
          </a:xfrm>
        </p:grpSpPr>
        <p:sp>
          <p:nvSpPr>
            <p:cNvPr id="89" name="object 89"/>
            <p:cNvSpPr/>
            <p:nvPr/>
          </p:nvSpPr>
          <p:spPr>
            <a:xfrm>
              <a:off x="7612147" y="7139985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4" h="297179">
                  <a:moveTo>
                    <a:pt x="127241" y="0"/>
                  </a:moveTo>
                  <a:lnTo>
                    <a:pt x="0" y="74218"/>
                  </a:lnTo>
                  <a:lnTo>
                    <a:pt x="0" y="222643"/>
                  </a:lnTo>
                  <a:lnTo>
                    <a:pt x="127241" y="296875"/>
                  </a:lnTo>
                  <a:lnTo>
                    <a:pt x="254482" y="222643"/>
                  </a:lnTo>
                  <a:lnTo>
                    <a:pt x="254482" y="74218"/>
                  </a:lnTo>
                  <a:lnTo>
                    <a:pt x="127241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4899" y="6898763"/>
              <a:ext cx="190880" cy="222669"/>
            </a:xfrm>
            <a:prstGeom prst="rect">
              <a:avLst/>
            </a:prstGeom>
          </p:spPr>
        </p:pic>
      </p:grpSp>
      <p:sp>
        <p:nvSpPr>
          <p:cNvPr id="91" name="object 91"/>
          <p:cNvSpPr/>
          <p:nvPr/>
        </p:nvSpPr>
        <p:spPr>
          <a:xfrm>
            <a:off x="5862558" y="686165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53" y="296875"/>
                </a:lnTo>
                <a:lnTo>
                  <a:pt x="254495" y="222656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2" name="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67151" y="6657573"/>
            <a:ext cx="127241" cy="148424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767142" y="7214224"/>
            <a:ext cx="127241" cy="148424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5172" y="6694672"/>
            <a:ext cx="63626" cy="74206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085240" y="7214220"/>
            <a:ext cx="127241" cy="148424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435169" y="7251303"/>
            <a:ext cx="63626" cy="74218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003685" y="6973007"/>
            <a:ext cx="63626" cy="74218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643955" y="6620445"/>
            <a:ext cx="190880" cy="222669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13184" y="5859708"/>
            <a:ext cx="63626" cy="74218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3158691" y="6583329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63614" y="37109"/>
                </a:ln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72220" y="6138028"/>
            <a:ext cx="63614" cy="74218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3476799" y="6583333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148437"/>
                </a:lnTo>
                <a:lnTo>
                  <a:pt x="0" y="222643"/>
                </a:lnTo>
                <a:lnTo>
                  <a:pt x="127241" y="296862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407424" y="686167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63614" y="37096"/>
                </a:lnTo>
                <a:lnTo>
                  <a:pt x="0" y="74206"/>
                </a:lnTo>
                <a:lnTo>
                  <a:pt x="0" y="222656"/>
                </a:lnTo>
                <a:lnTo>
                  <a:pt x="127241" y="296862"/>
                </a:lnTo>
                <a:lnTo>
                  <a:pt x="254482" y="222656"/>
                </a:lnTo>
                <a:lnTo>
                  <a:pt x="254482" y="74206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object 10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630057" y="5544315"/>
            <a:ext cx="127241" cy="148424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71007" y="5822623"/>
            <a:ext cx="127241" cy="148424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89114" y="5822620"/>
            <a:ext cx="127241" cy="148437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757318" y="6898754"/>
            <a:ext cx="190868" cy="222669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89118" y="6379268"/>
            <a:ext cx="127241" cy="148424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84738" y="5859734"/>
            <a:ext cx="63614" cy="74206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311955" y="5544306"/>
            <a:ext cx="127241" cy="148424"/>
          </a:xfrm>
          <a:prstGeom prst="rect">
            <a:avLst/>
          </a:prstGeom>
        </p:spPr>
      </p:pic>
      <p:sp>
        <p:nvSpPr>
          <p:cNvPr id="111" name="object 111"/>
          <p:cNvSpPr/>
          <p:nvPr/>
        </p:nvSpPr>
        <p:spPr>
          <a:xfrm>
            <a:off x="8248357" y="6583354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63614" y="37109"/>
                </a:ln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" name="object 11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343768" y="6138050"/>
            <a:ext cx="63626" cy="74206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902475" y="6100945"/>
            <a:ext cx="127241" cy="148424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902482" y="6657582"/>
            <a:ext cx="127241" cy="148424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61523" y="5822631"/>
            <a:ext cx="127241" cy="148424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02468" y="5544325"/>
            <a:ext cx="127241" cy="148424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62392" y="6379276"/>
            <a:ext cx="127241" cy="148424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866639" y="5859727"/>
            <a:ext cx="63614" cy="74206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25678" y="5581421"/>
            <a:ext cx="63626" cy="74206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803015" y="6342134"/>
            <a:ext cx="190868" cy="222656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5678" y="6138052"/>
            <a:ext cx="63626" cy="74206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89980" y="6379254"/>
            <a:ext cx="127241" cy="148424"/>
          </a:xfrm>
          <a:prstGeom prst="rect">
            <a:avLst/>
          </a:prstGeom>
        </p:spPr>
      </p:pic>
      <p:sp>
        <p:nvSpPr>
          <p:cNvPr id="123" name="object 123"/>
          <p:cNvSpPr/>
          <p:nvPr/>
        </p:nvSpPr>
        <p:spPr>
          <a:xfrm>
            <a:off x="5067317" y="7139950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28" y="0"/>
                </a:moveTo>
                <a:lnTo>
                  <a:pt x="0" y="74244"/>
                </a:lnTo>
                <a:lnTo>
                  <a:pt x="0" y="222669"/>
                </a:lnTo>
                <a:lnTo>
                  <a:pt x="127228" y="296875"/>
                </a:lnTo>
                <a:lnTo>
                  <a:pt x="254469" y="222669"/>
                </a:lnTo>
                <a:lnTo>
                  <a:pt x="254469" y="74244"/>
                </a:lnTo>
                <a:lnTo>
                  <a:pt x="127228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3005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148437"/>
                </a:lnTo>
                <a:lnTo>
                  <a:pt x="0" y="222643"/>
                </a:lnTo>
                <a:lnTo>
                  <a:pt x="127241" y="296862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5" name="object 1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3865" y="6342121"/>
            <a:ext cx="190880" cy="222669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1975" y="6342121"/>
            <a:ext cx="190868" cy="222669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303874" y="6898761"/>
            <a:ext cx="190868" cy="222643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462920" y="6620438"/>
            <a:ext cx="190880" cy="222656"/>
          </a:xfrm>
          <a:prstGeom prst="rect">
            <a:avLst/>
          </a:prstGeom>
        </p:spPr>
      </p:pic>
      <p:sp>
        <p:nvSpPr>
          <p:cNvPr id="129" name="object 129"/>
          <p:cNvSpPr/>
          <p:nvPr/>
        </p:nvSpPr>
        <p:spPr>
          <a:xfrm>
            <a:off x="2999642" y="686165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4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54" y="296875"/>
                </a:lnTo>
                <a:lnTo>
                  <a:pt x="254495" y="222656"/>
                </a:lnTo>
                <a:lnTo>
                  <a:pt x="254495" y="74218"/>
                </a:lnTo>
                <a:lnTo>
                  <a:pt x="127254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0" name="object 13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222322" y="7214195"/>
            <a:ext cx="127241" cy="148424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31279" y="6416361"/>
            <a:ext cx="63626" cy="74206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49382" y="6416342"/>
            <a:ext cx="63626" cy="74206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49382" y="6972980"/>
            <a:ext cx="63614" cy="74206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31279" y="6972980"/>
            <a:ext cx="63626" cy="74206"/>
          </a:xfrm>
          <a:prstGeom prst="rect">
            <a:avLst/>
          </a:prstGeom>
        </p:spPr>
      </p:pic>
      <p:sp>
        <p:nvSpPr>
          <p:cNvPr id="135" name="object 135"/>
          <p:cNvSpPr/>
          <p:nvPr/>
        </p:nvSpPr>
        <p:spPr>
          <a:xfrm>
            <a:off x="3476797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41" y="296862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40586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4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4" y="296862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4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908280" y="6305024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63614" y="37096"/>
                </a:lnTo>
                <a:lnTo>
                  <a:pt x="0" y="74206"/>
                </a:lnTo>
                <a:lnTo>
                  <a:pt x="0" y="222643"/>
                </a:lnTo>
                <a:lnTo>
                  <a:pt x="127241" y="296862"/>
                </a:lnTo>
                <a:lnTo>
                  <a:pt x="254482" y="222643"/>
                </a:lnTo>
                <a:lnTo>
                  <a:pt x="254482" y="74206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" name="object 138"/>
          <p:cNvGrpSpPr/>
          <p:nvPr/>
        </p:nvGrpSpPr>
        <p:grpSpPr>
          <a:xfrm>
            <a:off x="4462922" y="6861668"/>
            <a:ext cx="541020" cy="575310"/>
            <a:chOff x="4462922" y="6861668"/>
            <a:chExt cx="541020" cy="575310"/>
          </a:xfrm>
        </p:grpSpPr>
        <p:sp>
          <p:nvSpPr>
            <p:cNvPr id="139" name="object 139"/>
            <p:cNvSpPr/>
            <p:nvPr/>
          </p:nvSpPr>
          <p:spPr>
            <a:xfrm>
              <a:off x="4590171" y="6861668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41" y="0"/>
                  </a:moveTo>
                  <a:lnTo>
                    <a:pt x="63614" y="37096"/>
                  </a:lnTo>
                  <a:lnTo>
                    <a:pt x="0" y="74218"/>
                  </a:lnTo>
                  <a:lnTo>
                    <a:pt x="0" y="222656"/>
                  </a:lnTo>
                  <a:lnTo>
                    <a:pt x="127241" y="296862"/>
                  </a:lnTo>
                  <a:lnTo>
                    <a:pt x="254482" y="222656"/>
                  </a:lnTo>
                  <a:lnTo>
                    <a:pt x="254482" y="74218"/>
                  </a:lnTo>
                  <a:lnTo>
                    <a:pt x="127241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62922" y="7177083"/>
              <a:ext cx="190868" cy="22264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4749210" y="7139970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53" y="0"/>
                  </a:moveTo>
                  <a:lnTo>
                    <a:pt x="0" y="74231"/>
                  </a:lnTo>
                  <a:lnTo>
                    <a:pt x="0" y="222656"/>
                  </a:lnTo>
                  <a:lnTo>
                    <a:pt x="127253" y="296875"/>
                  </a:lnTo>
                  <a:lnTo>
                    <a:pt x="254495" y="222656"/>
                  </a:lnTo>
                  <a:lnTo>
                    <a:pt x="254495" y="74231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2" name="object 14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77463" y="6794768"/>
            <a:ext cx="705032" cy="369670"/>
          </a:xfrm>
          <a:prstGeom prst="rect">
            <a:avLst/>
          </a:prstGeom>
        </p:spPr>
      </p:pic>
      <p:sp>
        <p:nvSpPr>
          <p:cNvPr id="143" name="object 143"/>
          <p:cNvSpPr/>
          <p:nvPr/>
        </p:nvSpPr>
        <p:spPr>
          <a:xfrm>
            <a:off x="163550" y="6653542"/>
            <a:ext cx="413384" cy="476884"/>
          </a:xfrm>
          <a:custGeom>
            <a:avLst/>
            <a:gdLst/>
            <a:ahLst/>
            <a:cxnLst/>
            <a:rect l="l" t="t" r="r" b="b"/>
            <a:pathLst>
              <a:path w="413384" h="476884">
                <a:moveTo>
                  <a:pt x="294208" y="125539"/>
                </a:moveTo>
                <a:lnTo>
                  <a:pt x="253390" y="101968"/>
                </a:lnTo>
                <a:lnTo>
                  <a:pt x="253390" y="210985"/>
                </a:lnTo>
                <a:lnTo>
                  <a:pt x="206121" y="183781"/>
                </a:lnTo>
                <a:lnTo>
                  <a:pt x="206121" y="74599"/>
                </a:lnTo>
                <a:lnTo>
                  <a:pt x="64300" y="156413"/>
                </a:lnTo>
                <a:lnTo>
                  <a:pt x="64300" y="320167"/>
                </a:lnTo>
                <a:lnTo>
                  <a:pt x="105117" y="343738"/>
                </a:lnTo>
                <a:lnTo>
                  <a:pt x="105117" y="179971"/>
                </a:lnTo>
                <a:lnTo>
                  <a:pt x="165303" y="145313"/>
                </a:lnTo>
                <a:lnTo>
                  <a:pt x="165303" y="207352"/>
                </a:lnTo>
                <a:lnTo>
                  <a:pt x="259854" y="261924"/>
                </a:lnTo>
                <a:lnTo>
                  <a:pt x="259854" y="309092"/>
                </a:lnTo>
                <a:lnTo>
                  <a:pt x="294208" y="289306"/>
                </a:lnTo>
                <a:lnTo>
                  <a:pt x="294208" y="125539"/>
                </a:lnTo>
                <a:close/>
              </a:path>
              <a:path w="413384" h="476884">
                <a:moveTo>
                  <a:pt x="347941" y="156565"/>
                </a:moveTo>
                <a:lnTo>
                  <a:pt x="307124" y="132994"/>
                </a:lnTo>
                <a:lnTo>
                  <a:pt x="307124" y="296786"/>
                </a:lnTo>
                <a:lnTo>
                  <a:pt x="246938" y="331431"/>
                </a:lnTo>
                <a:lnTo>
                  <a:pt x="246938" y="269379"/>
                </a:lnTo>
                <a:lnTo>
                  <a:pt x="152387" y="214795"/>
                </a:lnTo>
                <a:lnTo>
                  <a:pt x="152387" y="167652"/>
                </a:lnTo>
                <a:lnTo>
                  <a:pt x="118033" y="187439"/>
                </a:lnTo>
                <a:lnTo>
                  <a:pt x="118033" y="351193"/>
                </a:lnTo>
                <a:lnTo>
                  <a:pt x="158838" y="374764"/>
                </a:lnTo>
                <a:lnTo>
                  <a:pt x="158838" y="265696"/>
                </a:lnTo>
                <a:lnTo>
                  <a:pt x="206121" y="292950"/>
                </a:lnTo>
                <a:lnTo>
                  <a:pt x="206121" y="402132"/>
                </a:lnTo>
                <a:lnTo>
                  <a:pt x="347941" y="320319"/>
                </a:lnTo>
                <a:lnTo>
                  <a:pt x="347941" y="156565"/>
                </a:lnTo>
                <a:close/>
              </a:path>
              <a:path w="413384" h="476884">
                <a:moveTo>
                  <a:pt x="413054" y="119240"/>
                </a:moveTo>
                <a:lnTo>
                  <a:pt x="361429" y="89446"/>
                </a:lnTo>
                <a:lnTo>
                  <a:pt x="361429" y="327875"/>
                </a:lnTo>
                <a:lnTo>
                  <a:pt x="206527" y="417258"/>
                </a:lnTo>
                <a:lnTo>
                  <a:pt x="51714" y="327875"/>
                </a:lnTo>
                <a:lnTo>
                  <a:pt x="51625" y="148996"/>
                </a:lnTo>
                <a:lnTo>
                  <a:pt x="206527" y="59613"/>
                </a:lnTo>
                <a:lnTo>
                  <a:pt x="361340" y="148996"/>
                </a:lnTo>
                <a:lnTo>
                  <a:pt x="361429" y="327875"/>
                </a:lnTo>
                <a:lnTo>
                  <a:pt x="361429" y="89446"/>
                </a:lnTo>
                <a:lnTo>
                  <a:pt x="309778" y="59613"/>
                </a:lnTo>
                <a:lnTo>
                  <a:pt x="206527" y="0"/>
                </a:lnTo>
                <a:lnTo>
                  <a:pt x="0" y="119164"/>
                </a:lnTo>
                <a:lnTo>
                  <a:pt x="0" y="357632"/>
                </a:lnTo>
                <a:lnTo>
                  <a:pt x="206527" y="476872"/>
                </a:lnTo>
                <a:lnTo>
                  <a:pt x="309854" y="417258"/>
                </a:lnTo>
                <a:lnTo>
                  <a:pt x="413054" y="357720"/>
                </a:lnTo>
                <a:lnTo>
                  <a:pt x="413054" y="119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680199" y="1454012"/>
            <a:ext cx="2406650" cy="11641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7160" marR="5080" indent="-125095">
              <a:lnSpc>
                <a:spcPct val="107000"/>
              </a:lnSpc>
              <a:spcBef>
                <a:spcPts val="90"/>
              </a:spcBef>
              <a:buFont typeface="Arial"/>
              <a:buChar char="•"/>
              <a:tabLst>
                <a:tab pos="137795" algn="l"/>
              </a:tabLst>
            </a:pPr>
            <a:r>
              <a:rPr sz="1400" spc="60" dirty="0">
                <a:solidFill>
                  <a:srgbClr val="D6290F"/>
                </a:solidFill>
                <a:cs typeface="Arial Narrow"/>
              </a:rPr>
              <a:t>одно </a:t>
            </a:r>
            <a:r>
              <a:rPr sz="1400" spc="90" dirty="0">
                <a:solidFill>
                  <a:srgbClr val="D6290F"/>
                </a:solidFill>
                <a:cs typeface="Arial Narrow"/>
              </a:rPr>
              <a:t>из </a:t>
            </a:r>
            <a:r>
              <a:rPr sz="1400" spc="60" dirty="0">
                <a:solidFill>
                  <a:srgbClr val="D6290F"/>
                </a:solidFill>
                <a:cs typeface="Arial Narrow"/>
              </a:rPr>
              <a:t>крупнейших </a:t>
            </a:r>
            <a:r>
              <a:rPr sz="1400" spc="65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spc="55" dirty="0">
                <a:solidFill>
                  <a:srgbClr val="D6290F"/>
                </a:solidFill>
                <a:cs typeface="Arial Narrow"/>
              </a:rPr>
              <a:t>предприятий оборонно- </a:t>
            </a:r>
            <a:r>
              <a:rPr sz="1400" spc="60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spc="55" dirty="0">
                <a:solidFill>
                  <a:srgbClr val="D6290F"/>
                </a:solidFill>
                <a:cs typeface="Arial Narrow"/>
              </a:rPr>
              <a:t>промышленного </a:t>
            </a:r>
            <a:r>
              <a:rPr sz="1400" spc="75" dirty="0">
                <a:solidFill>
                  <a:srgbClr val="D6290F"/>
                </a:solidFill>
                <a:cs typeface="Arial Narrow"/>
              </a:rPr>
              <a:t>комплекса </a:t>
            </a:r>
            <a:r>
              <a:rPr sz="1400" spc="80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b="1" spc="-25" dirty="0">
                <a:solidFill>
                  <a:srgbClr val="D6290F"/>
                </a:solidFill>
                <a:cs typeface="Trebuchet MS"/>
              </a:rPr>
              <a:t>Сибирског</a:t>
            </a:r>
            <a:r>
              <a:rPr sz="1400" b="1" spc="-20" dirty="0">
                <a:solidFill>
                  <a:srgbClr val="D6290F"/>
                </a:solidFill>
                <a:cs typeface="Trebuchet MS"/>
              </a:rPr>
              <a:t>о</a:t>
            </a:r>
            <a:r>
              <a:rPr sz="1400" b="1" spc="-75" dirty="0">
                <a:solidFill>
                  <a:srgbClr val="D6290F"/>
                </a:solidFill>
                <a:cs typeface="Trebuchet MS"/>
              </a:rPr>
              <a:t> </a:t>
            </a:r>
            <a:r>
              <a:rPr sz="1400" b="1" spc="-15" dirty="0">
                <a:solidFill>
                  <a:srgbClr val="D6290F"/>
                </a:solidFill>
                <a:cs typeface="Trebuchet MS"/>
              </a:rPr>
              <a:t>федерального  </a:t>
            </a:r>
            <a:r>
              <a:rPr sz="1400" b="1" spc="-25" dirty="0">
                <a:solidFill>
                  <a:srgbClr val="D6290F"/>
                </a:solidFill>
                <a:cs typeface="Trebuchet MS"/>
              </a:rPr>
              <a:t>округа</a:t>
            </a:r>
            <a:endParaRPr sz="1400" dirty="0">
              <a:cs typeface="Trebuchet MS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637761" y="1266041"/>
            <a:ext cx="1710060" cy="3949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86690">
              <a:lnSpc>
                <a:spcPts val="1400"/>
              </a:lnSpc>
              <a:spcBef>
                <a:spcPts val="280"/>
              </a:spcBef>
            </a:pPr>
            <a:r>
              <a:rPr sz="1300" spc="40" dirty="0">
                <a:solidFill>
                  <a:srgbClr val="0033A8"/>
                </a:solidFill>
                <a:cs typeface="Arial Narrow"/>
              </a:rPr>
              <a:t>неуправляемые </a:t>
            </a:r>
            <a:r>
              <a:rPr sz="1300" spc="4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300" spc="40" dirty="0">
                <a:solidFill>
                  <a:srgbClr val="0033A8"/>
                </a:solidFill>
                <a:cs typeface="Arial Narrow"/>
              </a:rPr>
              <a:t>авиационные</a:t>
            </a:r>
            <a:r>
              <a:rPr sz="1300" spc="-3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300" spc="65" dirty="0">
                <a:solidFill>
                  <a:srgbClr val="0033A8"/>
                </a:solidFill>
                <a:cs typeface="Arial Narrow"/>
              </a:rPr>
              <a:t>ракеты</a:t>
            </a:r>
            <a:endParaRPr sz="1300" dirty="0">
              <a:cs typeface="Arial Narrow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4303865" y="1137053"/>
            <a:ext cx="1601470" cy="75405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2075" marR="5080" indent="-80010">
              <a:lnSpc>
                <a:spcPts val="1400"/>
              </a:lnSpc>
              <a:spcBef>
                <a:spcPts val="280"/>
              </a:spcBef>
            </a:pPr>
            <a:r>
              <a:rPr sz="1300" spc="45" dirty="0">
                <a:solidFill>
                  <a:srgbClr val="0033A8"/>
                </a:solidFill>
                <a:latin typeface="+mj-lt"/>
                <a:cs typeface="Arial Narrow"/>
              </a:rPr>
              <a:t>авиационно-бомбовые  </a:t>
            </a:r>
            <a:r>
              <a:rPr sz="1300" spc="55" dirty="0">
                <a:solidFill>
                  <a:srgbClr val="0033A8"/>
                </a:solidFill>
                <a:latin typeface="+mj-lt"/>
                <a:cs typeface="Arial Narrow"/>
              </a:rPr>
              <a:t>средства</a:t>
            </a:r>
            <a:r>
              <a:rPr sz="1300" spc="-35" dirty="0">
                <a:solidFill>
                  <a:srgbClr val="0033A8"/>
                </a:solidFill>
                <a:latin typeface="+mj-lt"/>
                <a:cs typeface="Arial Narrow"/>
              </a:rPr>
              <a:t> </a:t>
            </a:r>
            <a:r>
              <a:rPr sz="1300" spc="50" dirty="0">
                <a:solidFill>
                  <a:srgbClr val="0033A8"/>
                </a:solidFill>
                <a:latin typeface="+mj-lt"/>
                <a:cs typeface="Arial Narrow"/>
              </a:rPr>
              <a:t>поражения</a:t>
            </a:r>
            <a:endParaRPr sz="1300" dirty="0">
              <a:latin typeface="+mj-lt"/>
              <a:cs typeface="Arial Narrow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9382170" y="3331784"/>
            <a:ext cx="1061085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80"/>
              </a:lnSpc>
              <a:spcBef>
                <a:spcPts val="100"/>
              </a:spcBef>
            </a:pPr>
            <a:r>
              <a:rPr sz="1300" spc="50" dirty="0">
                <a:solidFill>
                  <a:srgbClr val="0033A8"/>
                </a:solidFill>
                <a:cs typeface="Arial Narrow"/>
              </a:rPr>
              <a:t>изделия</a:t>
            </a:r>
            <a:endParaRPr sz="1300" dirty="0">
              <a:cs typeface="Arial Narrow"/>
            </a:endParaRPr>
          </a:p>
          <a:p>
            <a:pPr algn="ctr">
              <a:lnSpc>
                <a:spcPts val="1480"/>
              </a:lnSpc>
            </a:pPr>
            <a:r>
              <a:rPr sz="1300" spc="85" dirty="0">
                <a:solidFill>
                  <a:srgbClr val="0033A8"/>
                </a:solidFill>
                <a:cs typeface="Arial Narrow"/>
              </a:rPr>
              <a:t>из</a:t>
            </a:r>
            <a:r>
              <a:rPr sz="1300" spc="-6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300" spc="55" dirty="0">
                <a:solidFill>
                  <a:srgbClr val="0033A8"/>
                </a:solidFill>
                <a:cs typeface="Arial Narrow"/>
              </a:rPr>
              <a:t>пластмассы</a:t>
            </a:r>
            <a:endParaRPr sz="1300" dirty="0">
              <a:cs typeface="Arial Narrow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844653" y="377953"/>
            <a:ext cx="248121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45" dirty="0">
                <a:solidFill>
                  <a:srgbClr val="0033A8"/>
                </a:solidFill>
                <a:latin typeface="+mj-lt"/>
                <a:cs typeface="Arial Narrow"/>
              </a:rPr>
              <a:t>боеприпасы</a:t>
            </a:r>
            <a:r>
              <a:rPr sz="1300" spc="250" dirty="0">
                <a:solidFill>
                  <a:srgbClr val="0033A8"/>
                </a:solidFill>
                <a:latin typeface="+mj-lt"/>
                <a:cs typeface="Arial Narrow"/>
              </a:rPr>
              <a:t> </a:t>
            </a:r>
            <a:r>
              <a:rPr sz="1300" spc="160" dirty="0">
                <a:solidFill>
                  <a:srgbClr val="0033A8"/>
                </a:solidFill>
                <a:latin typeface="+mj-lt"/>
                <a:cs typeface="Arial Narrow"/>
              </a:rPr>
              <a:t>к</a:t>
            </a:r>
            <a:r>
              <a:rPr sz="1300" spc="-30" dirty="0">
                <a:solidFill>
                  <a:srgbClr val="0033A8"/>
                </a:solidFill>
                <a:latin typeface="+mj-lt"/>
                <a:cs typeface="Arial Narrow"/>
              </a:rPr>
              <a:t> </a:t>
            </a:r>
            <a:r>
              <a:rPr sz="1300" spc="65" dirty="0">
                <a:solidFill>
                  <a:srgbClr val="0033A8"/>
                </a:solidFill>
                <a:latin typeface="+mj-lt"/>
                <a:cs typeface="Arial Narrow"/>
              </a:rPr>
              <a:t>реактивным</a:t>
            </a:r>
            <a:endParaRPr sz="1300" dirty="0">
              <a:latin typeface="+mj-lt"/>
              <a:cs typeface="Arial Narrow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7230415" y="332315"/>
            <a:ext cx="224492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0033A8"/>
                </a:solidFill>
                <a:cs typeface="Arial Narrow"/>
              </a:rPr>
              <a:t>системам</a:t>
            </a:r>
            <a:r>
              <a:rPr sz="1300" spc="-3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300" spc="55" dirty="0">
                <a:solidFill>
                  <a:srgbClr val="0033A8"/>
                </a:solidFill>
                <a:cs typeface="Arial Narrow"/>
              </a:rPr>
              <a:t>залпового</a:t>
            </a:r>
            <a:r>
              <a:rPr sz="1300" spc="-3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300" spc="55" dirty="0">
                <a:solidFill>
                  <a:srgbClr val="0033A8"/>
                </a:solidFill>
                <a:cs typeface="Arial Narrow"/>
              </a:rPr>
              <a:t>огня</a:t>
            </a:r>
            <a:endParaRPr sz="1300" dirty="0">
              <a:cs typeface="Arial Narrow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049382" y="3516519"/>
            <a:ext cx="2079469" cy="3949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233679">
              <a:lnSpc>
                <a:spcPts val="1400"/>
              </a:lnSpc>
              <a:spcBef>
                <a:spcPts val="280"/>
              </a:spcBef>
            </a:pPr>
            <a:r>
              <a:rPr sz="1300" spc="5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</a:t>
            </a:r>
            <a:r>
              <a:rPr sz="1300" spc="5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300" spc="5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300" spc="7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взрывч</a:t>
            </a:r>
            <a:r>
              <a:rPr sz="1300" spc="6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300" spc="7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тые</a:t>
            </a:r>
            <a:r>
              <a:rPr sz="1300" spc="-1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300" spc="45" dirty="0">
                <a:solidFill>
                  <a:srgbClr val="0033A8"/>
                </a:solidFill>
                <a:cs typeface="Arial Narrow"/>
              </a:rPr>
              <a:t>ве</a:t>
            </a:r>
            <a:r>
              <a:rPr sz="1300" spc="60" dirty="0">
                <a:solidFill>
                  <a:srgbClr val="0033A8"/>
                </a:solidFill>
                <a:cs typeface="Arial Narrow"/>
              </a:rPr>
              <a:t>щ</a:t>
            </a:r>
            <a:r>
              <a:rPr sz="1300" spc="45" dirty="0">
                <a:solidFill>
                  <a:srgbClr val="0033A8"/>
                </a:solidFill>
                <a:cs typeface="Arial Narrow"/>
              </a:rPr>
              <a:t>ества</a:t>
            </a:r>
            <a:endParaRPr sz="1300" dirty="0">
              <a:cs typeface="Arial Narrow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513471" y="5851363"/>
            <a:ext cx="1153239" cy="3949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60655">
              <a:lnSpc>
                <a:spcPts val="1400"/>
              </a:lnSpc>
              <a:spcBef>
                <a:spcPts val="280"/>
              </a:spcBef>
            </a:pPr>
            <a:r>
              <a:rPr sz="1300" spc="50" dirty="0">
                <a:solidFill>
                  <a:srgbClr val="0033A8"/>
                </a:solidFill>
                <a:cs typeface="Arial Narrow"/>
              </a:rPr>
              <a:t>дерево-  </a:t>
            </a:r>
            <a:r>
              <a:rPr sz="1300" spc="25" dirty="0">
                <a:solidFill>
                  <a:srgbClr val="0033A8"/>
                </a:solidFill>
                <a:cs typeface="Arial Narrow"/>
              </a:rPr>
              <a:t>о</a:t>
            </a:r>
            <a:r>
              <a:rPr sz="1300" spc="15" dirty="0">
                <a:solidFill>
                  <a:srgbClr val="0033A8"/>
                </a:solidFill>
                <a:cs typeface="Arial Narrow"/>
              </a:rPr>
              <a:t>б</a:t>
            </a:r>
            <a:r>
              <a:rPr sz="1300" spc="25" dirty="0">
                <a:solidFill>
                  <a:srgbClr val="0033A8"/>
                </a:solidFill>
                <a:cs typeface="Arial Narrow"/>
              </a:rPr>
              <a:t>раб</a:t>
            </a:r>
            <a:r>
              <a:rPr sz="1300" spc="15" dirty="0">
                <a:solidFill>
                  <a:srgbClr val="0033A8"/>
                </a:solidFill>
                <a:cs typeface="Arial Narrow"/>
              </a:rPr>
              <a:t>о</a:t>
            </a:r>
            <a:r>
              <a:rPr sz="1300" spc="90" dirty="0">
                <a:solidFill>
                  <a:srgbClr val="0033A8"/>
                </a:solidFill>
                <a:cs typeface="Arial Narrow"/>
              </a:rPr>
              <a:t>тка</a:t>
            </a:r>
            <a:endParaRPr sz="1300" dirty="0">
              <a:cs typeface="Arial Narrow"/>
            </a:endParaRPr>
          </a:p>
        </p:txBody>
      </p:sp>
      <p:pic>
        <p:nvPicPr>
          <p:cNvPr id="153" name="object 15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691627" y="674603"/>
            <a:ext cx="951571" cy="497880"/>
          </a:xfrm>
          <a:prstGeom prst="rect">
            <a:avLst/>
          </a:prstGeom>
        </p:spPr>
      </p:pic>
      <p:grpSp>
        <p:nvGrpSpPr>
          <p:cNvPr id="154" name="object 154"/>
          <p:cNvGrpSpPr/>
          <p:nvPr/>
        </p:nvGrpSpPr>
        <p:grpSpPr>
          <a:xfrm>
            <a:off x="1998002" y="484393"/>
            <a:ext cx="557530" cy="642620"/>
            <a:chOff x="1998002" y="484393"/>
            <a:chExt cx="557530" cy="642620"/>
          </a:xfrm>
        </p:grpSpPr>
        <p:sp>
          <p:nvSpPr>
            <p:cNvPr id="155" name="object 155"/>
            <p:cNvSpPr/>
            <p:nvPr/>
          </p:nvSpPr>
          <p:spPr>
            <a:xfrm>
              <a:off x="1998002" y="484393"/>
              <a:ext cx="557530" cy="642620"/>
            </a:xfrm>
            <a:custGeom>
              <a:avLst/>
              <a:gdLst/>
              <a:ahLst/>
              <a:cxnLst/>
              <a:rect l="l" t="t" r="r" b="b"/>
              <a:pathLst>
                <a:path w="557530" h="642619">
                  <a:moveTo>
                    <a:pt x="278752" y="0"/>
                  </a:moveTo>
                  <a:lnTo>
                    <a:pt x="0" y="160489"/>
                  </a:lnTo>
                  <a:lnTo>
                    <a:pt x="0" y="481672"/>
                  </a:lnTo>
                  <a:lnTo>
                    <a:pt x="278752" y="642264"/>
                  </a:lnTo>
                  <a:lnTo>
                    <a:pt x="418205" y="561975"/>
                  </a:lnTo>
                  <a:lnTo>
                    <a:pt x="278752" y="561975"/>
                  </a:lnTo>
                  <a:lnTo>
                    <a:pt x="69684" y="441515"/>
                  </a:lnTo>
                  <a:lnTo>
                    <a:pt x="69684" y="200672"/>
                  </a:lnTo>
                  <a:lnTo>
                    <a:pt x="278752" y="80302"/>
                  </a:lnTo>
                  <a:lnTo>
                    <a:pt x="418139" y="80302"/>
                  </a:lnTo>
                  <a:lnTo>
                    <a:pt x="278752" y="0"/>
                  </a:lnTo>
                  <a:close/>
                </a:path>
                <a:path w="557530" h="642619">
                  <a:moveTo>
                    <a:pt x="418139" y="80302"/>
                  </a:moveTo>
                  <a:lnTo>
                    <a:pt x="278752" y="80302"/>
                  </a:lnTo>
                  <a:lnTo>
                    <a:pt x="487819" y="200748"/>
                  </a:lnTo>
                  <a:lnTo>
                    <a:pt x="487819" y="441591"/>
                  </a:lnTo>
                  <a:lnTo>
                    <a:pt x="278752" y="561975"/>
                  </a:lnTo>
                  <a:lnTo>
                    <a:pt x="418205" y="561975"/>
                  </a:lnTo>
                  <a:lnTo>
                    <a:pt x="557504" y="481774"/>
                  </a:lnTo>
                  <a:lnTo>
                    <a:pt x="557504" y="160591"/>
                  </a:lnTo>
                  <a:lnTo>
                    <a:pt x="418139" y="80302"/>
                  </a:lnTo>
                  <a:close/>
                </a:path>
              </a:pathLst>
            </a:custGeom>
            <a:solidFill>
              <a:srgbClr val="03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084778" y="584869"/>
              <a:ext cx="310515" cy="362585"/>
            </a:xfrm>
            <a:custGeom>
              <a:avLst/>
              <a:gdLst/>
              <a:ahLst/>
              <a:cxnLst/>
              <a:rect l="l" t="t" r="r" b="b"/>
              <a:pathLst>
                <a:path w="310514" h="362584">
                  <a:moveTo>
                    <a:pt x="191414" y="0"/>
                  </a:moveTo>
                  <a:lnTo>
                    <a:pt x="0" y="110185"/>
                  </a:lnTo>
                  <a:lnTo>
                    <a:pt x="0" y="330733"/>
                  </a:lnTo>
                  <a:lnTo>
                    <a:pt x="55092" y="362470"/>
                  </a:lnTo>
                  <a:lnTo>
                    <a:pt x="55092" y="141909"/>
                  </a:lnTo>
                  <a:lnTo>
                    <a:pt x="136321" y="95237"/>
                  </a:lnTo>
                  <a:lnTo>
                    <a:pt x="136321" y="178777"/>
                  </a:lnTo>
                  <a:lnTo>
                    <a:pt x="263931" y="252285"/>
                  </a:lnTo>
                  <a:lnTo>
                    <a:pt x="263931" y="315810"/>
                  </a:lnTo>
                  <a:lnTo>
                    <a:pt x="310311" y="289166"/>
                  </a:lnTo>
                  <a:lnTo>
                    <a:pt x="310311" y="68605"/>
                  </a:lnTo>
                  <a:lnTo>
                    <a:pt x="255219" y="36855"/>
                  </a:lnTo>
                  <a:lnTo>
                    <a:pt x="255219" y="183667"/>
                  </a:lnTo>
                  <a:lnTo>
                    <a:pt x="191414" y="147040"/>
                  </a:lnTo>
                  <a:lnTo>
                    <a:pt x="191414" y="0"/>
                  </a:lnTo>
                  <a:close/>
                </a:path>
              </a:pathLst>
            </a:custGeom>
            <a:solidFill>
              <a:srgbClr val="00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157298" y="663517"/>
              <a:ext cx="310515" cy="362585"/>
            </a:xfrm>
            <a:custGeom>
              <a:avLst/>
              <a:gdLst/>
              <a:ahLst/>
              <a:cxnLst/>
              <a:rect l="l" t="t" r="r" b="b"/>
              <a:pathLst>
                <a:path w="310514" h="362584">
                  <a:moveTo>
                    <a:pt x="255219" y="0"/>
                  </a:moveTo>
                  <a:lnTo>
                    <a:pt x="255219" y="220586"/>
                  </a:lnTo>
                  <a:lnTo>
                    <a:pt x="173989" y="267258"/>
                  </a:lnTo>
                  <a:lnTo>
                    <a:pt x="173989" y="183692"/>
                  </a:lnTo>
                  <a:lnTo>
                    <a:pt x="46380" y="110172"/>
                  </a:lnTo>
                  <a:lnTo>
                    <a:pt x="46380" y="46672"/>
                  </a:lnTo>
                  <a:lnTo>
                    <a:pt x="0" y="73317"/>
                  </a:lnTo>
                  <a:lnTo>
                    <a:pt x="0" y="293865"/>
                  </a:lnTo>
                  <a:lnTo>
                    <a:pt x="55092" y="325602"/>
                  </a:lnTo>
                  <a:lnTo>
                    <a:pt x="55092" y="178714"/>
                  </a:lnTo>
                  <a:lnTo>
                    <a:pt x="118897" y="215430"/>
                  </a:lnTo>
                  <a:lnTo>
                    <a:pt x="118897" y="362470"/>
                  </a:lnTo>
                  <a:lnTo>
                    <a:pt x="310311" y="252285"/>
                  </a:lnTo>
                  <a:lnTo>
                    <a:pt x="310311" y="31737"/>
                  </a:lnTo>
                  <a:lnTo>
                    <a:pt x="255219" y="0"/>
                  </a:lnTo>
                  <a:close/>
                </a:path>
              </a:pathLst>
            </a:custGeom>
            <a:solidFill>
              <a:srgbClr val="D629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" name="object 158"/>
          <p:cNvGrpSpPr/>
          <p:nvPr/>
        </p:nvGrpSpPr>
        <p:grpSpPr>
          <a:xfrm>
            <a:off x="6889695" y="3260887"/>
            <a:ext cx="1127760" cy="1302385"/>
            <a:chOff x="6889695" y="3260887"/>
            <a:chExt cx="1127760" cy="1302385"/>
          </a:xfrm>
        </p:grpSpPr>
        <p:sp>
          <p:nvSpPr>
            <p:cNvPr id="159" name="object 159"/>
            <p:cNvSpPr/>
            <p:nvPr/>
          </p:nvSpPr>
          <p:spPr>
            <a:xfrm>
              <a:off x="6889695" y="3260887"/>
              <a:ext cx="1127760" cy="1302385"/>
            </a:xfrm>
            <a:custGeom>
              <a:avLst/>
              <a:gdLst/>
              <a:ahLst/>
              <a:cxnLst/>
              <a:rect l="l" t="t" r="r" b="b"/>
              <a:pathLst>
                <a:path w="1127759" h="1302385">
                  <a:moveTo>
                    <a:pt x="563854" y="0"/>
                  </a:moveTo>
                  <a:lnTo>
                    <a:pt x="0" y="325323"/>
                  </a:lnTo>
                  <a:lnTo>
                    <a:pt x="0" y="976388"/>
                  </a:lnTo>
                  <a:lnTo>
                    <a:pt x="563854" y="1301927"/>
                  </a:lnTo>
                  <a:lnTo>
                    <a:pt x="845957" y="1139164"/>
                  </a:lnTo>
                  <a:lnTo>
                    <a:pt x="563854" y="1139164"/>
                  </a:lnTo>
                  <a:lnTo>
                    <a:pt x="140970" y="894994"/>
                  </a:lnTo>
                  <a:lnTo>
                    <a:pt x="140970" y="406768"/>
                  </a:lnTo>
                  <a:lnTo>
                    <a:pt x="563854" y="162763"/>
                  </a:lnTo>
                  <a:lnTo>
                    <a:pt x="845770" y="162763"/>
                  </a:lnTo>
                  <a:lnTo>
                    <a:pt x="563854" y="0"/>
                  </a:lnTo>
                  <a:close/>
                </a:path>
                <a:path w="1127759" h="1302385">
                  <a:moveTo>
                    <a:pt x="845770" y="162763"/>
                  </a:moveTo>
                  <a:lnTo>
                    <a:pt x="563854" y="162763"/>
                  </a:lnTo>
                  <a:lnTo>
                    <a:pt x="986739" y="406933"/>
                  </a:lnTo>
                  <a:lnTo>
                    <a:pt x="986739" y="895146"/>
                  </a:lnTo>
                  <a:lnTo>
                    <a:pt x="563854" y="1139164"/>
                  </a:lnTo>
                  <a:lnTo>
                    <a:pt x="845957" y="1139164"/>
                  </a:lnTo>
                  <a:lnTo>
                    <a:pt x="1127709" y="976604"/>
                  </a:lnTo>
                  <a:lnTo>
                    <a:pt x="1127709" y="325539"/>
                  </a:lnTo>
                  <a:lnTo>
                    <a:pt x="845770" y="162763"/>
                  </a:lnTo>
                  <a:close/>
                </a:path>
              </a:pathLst>
            </a:custGeom>
            <a:solidFill>
              <a:srgbClr val="03243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65240" y="3464556"/>
              <a:ext cx="628015" cy="735330"/>
            </a:xfrm>
            <a:custGeom>
              <a:avLst/>
              <a:gdLst/>
              <a:ahLst/>
              <a:cxnLst/>
              <a:rect l="l" t="t" r="r" b="b"/>
              <a:pathLst>
                <a:path w="628015" h="735329">
                  <a:moveTo>
                    <a:pt x="387172" y="0"/>
                  </a:moveTo>
                  <a:lnTo>
                    <a:pt x="0" y="223342"/>
                  </a:lnTo>
                  <a:lnTo>
                    <a:pt x="0" y="670420"/>
                  </a:lnTo>
                  <a:lnTo>
                    <a:pt x="111429" y="734758"/>
                  </a:lnTo>
                  <a:lnTo>
                    <a:pt x="111429" y="287667"/>
                  </a:lnTo>
                  <a:lnTo>
                    <a:pt x="275742" y="193065"/>
                  </a:lnTo>
                  <a:lnTo>
                    <a:pt x="275742" y="362407"/>
                  </a:lnTo>
                  <a:lnTo>
                    <a:pt x="533869" y="511416"/>
                  </a:lnTo>
                  <a:lnTo>
                    <a:pt x="533869" y="640194"/>
                  </a:lnTo>
                  <a:lnTo>
                    <a:pt x="627672" y="586168"/>
                  </a:lnTo>
                  <a:lnTo>
                    <a:pt x="627672" y="139065"/>
                  </a:lnTo>
                  <a:lnTo>
                    <a:pt x="516242" y="74726"/>
                  </a:lnTo>
                  <a:lnTo>
                    <a:pt x="516242" y="372325"/>
                  </a:lnTo>
                  <a:lnTo>
                    <a:pt x="387172" y="298069"/>
                  </a:lnTo>
                  <a:lnTo>
                    <a:pt x="387172" y="0"/>
                  </a:lnTo>
                  <a:close/>
                </a:path>
              </a:pathLst>
            </a:custGeom>
            <a:solidFill>
              <a:srgbClr val="0033A8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211915" y="3623975"/>
              <a:ext cx="628015" cy="735330"/>
            </a:xfrm>
            <a:custGeom>
              <a:avLst/>
              <a:gdLst/>
              <a:ahLst/>
              <a:cxnLst/>
              <a:rect l="l" t="t" r="r" b="b"/>
              <a:pathLst>
                <a:path w="628015" h="735329">
                  <a:moveTo>
                    <a:pt x="516254" y="0"/>
                  </a:moveTo>
                  <a:lnTo>
                    <a:pt x="516254" y="447154"/>
                  </a:lnTo>
                  <a:lnTo>
                    <a:pt x="351942" y="541756"/>
                  </a:lnTo>
                  <a:lnTo>
                    <a:pt x="351942" y="372364"/>
                  </a:lnTo>
                  <a:lnTo>
                    <a:pt x="93814" y="223329"/>
                  </a:lnTo>
                  <a:lnTo>
                    <a:pt x="93814" y="94627"/>
                  </a:lnTo>
                  <a:lnTo>
                    <a:pt x="0" y="148628"/>
                  </a:lnTo>
                  <a:lnTo>
                    <a:pt x="0" y="595706"/>
                  </a:lnTo>
                  <a:lnTo>
                    <a:pt x="111442" y="660044"/>
                  </a:lnTo>
                  <a:lnTo>
                    <a:pt x="111442" y="362292"/>
                  </a:lnTo>
                  <a:lnTo>
                    <a:pt x="240512" y="436702"/>
                  </a:lnTo>
                  <a:lnTo>
                    <a:pt x="240512" y="734758"/>
                  </a:lnTo>
                  <a:lnTo>
                    <a:pt x="627684" y="511416"/>
                  </a:lnTo>
                  <a:lnTo>
                    <a:pt x="627684" y="64338"/>
                  </a:lnTo>
                  <a:lnTo>
                    <a:pt x="516254" y="0"/>
                  </a:lnTo>
                  <a:close/>
                </a:path>
              </a:pathLst>
            </a:custGeom>
            <a:solidFill>
              <a:srgbClr val="D6290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/>
          <p:nvPr/>
        </p:nvSpPr>
        <p:spPr>
          <a:xfrm>
            <a:off x="110724" y="59106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lnTo>
                  <a:pt x="457200" y="0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168657" y="860425"/>
            <a:ext cx="1200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70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2000">
              <a:latin typeface="Arial Narrow"/>
              <a:cs typeface="Arial Narrow"/>
            </a:endParaRPr>
          </a:p>
        </p:txBody>
      </p:sp>
      <p:pic>
        <p:nvPicPr>
          <p:cNvPr id="164" name="object 16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247116" y="5190653"/>
            <a:ext cx="1097381" cy="1141349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092397" y="3609738"/>
            <a:ext cx="1608636" cy="580953"/>
          </a:xfrm>
          <a:prstGeom prst="rect">
            <a:avLst/>
          </a:prstGeom>
        </p:spPr>
      </p:pic>
      <p:sp>
        <p:nvSpPr>
          <p:cNvPr id="166" name="object 166"/>
          <p:cNvSpPr txBox="1"/>
          <p:nvPr/>
        </p:nvSpPr>
        <p:spPr>
          <a:xfrm>
            <a:off x="6514079" y="3661025"/>
            <a:ext cx="214798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09" dirty="0">
                <a:solidFill>
                  <a:srgbClr val="0033A8"/>
                </a:solidFill>
                <a:cs typeface="Arial Narrow"/>
              </a:rPr>
              <a:t>ПРОИЗВОДСТВО:</a:t>
            </a:r>
            <a:endParaRPr sz="3000" dirty="0">
              <a:cs typeface="Arial Narrow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6756759" y="693112"/>
            <a:ext cx="1396365" cy="1583055"/>
            <a:chOff x="6756759" y="693112"/>
            <a:chExt cx="1396365" cy="1583055"/>
          </a:xfrm>
        </p:grpSpPr>
        <p:pic>
          <p:nvPicPr>
            <p:cNvPr id="168" name="object 16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82168" y="718515"/>
              <a:ext cx="1344980" cy="1532115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6782159" y="718512"/>
              <a:ext cx="1345565" cy="1532255"/>
            </a:xfrm>
            <a:custGeom>
              <a:avLst/>
              <a:gdLst/>
              <a:ahLst/>
              <a:cxnLst/>
              <a:rect l="l" t="t" r="r" b="b"/>
              <a:pathLst>
                <a:path w="1345565" h="1532255">
                  <a:moveTo>
                    <a:pt x="0" y="383031"/>
                  </a:moveTo>
                  <a:lnTo>
                    <a:pt x="0" y="1149095"/>
                  </a:lnTo>
                  <a:lnTo>
                    <a:pt x="672503" y="1532127"/>
                  </a:lnTo>
                  <a:lnTo>
                    <a:pt x="1344993" y="1149095"/>
                  </a:lnTo>
                  <a:lnTo>
                    <a:pt x="1344993" y="383031"/>
                  </a:lnTo>
                  <a:lnTo>
                    <a:pt x="672503" y="0"/>
                  </a:lnTo>
                  <a:lnTo>
                    <a:pt x="0" y="383031"/>
                  </a:lnTo>
                  <a:close/>
                </a:path>
              </a:pathLst>
            </a:custGeom>
            <a:ln w="50800">
              <a:solidFill>
                <a:srgbClr val="0033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" name="object 170"/>
          <p:cNvGrpSpPr/>
          <p:nvPr/>
        </p:nvGrpSpPr>
        <p:grpSpPr>
          <a:xfrm>
            <a:off x="8564950" y="1721912"/>
            <a:ext cx="1396365" cy="1583055"/>
            <a:chOff x="8564950" y="1721912"/>
            <a:chExt cx="1396365" cy="1583055"/>
          </a:xfrm>
        </p:grpSpPr>
        <p:pic>
          <p:nvPicPr>
            <p:cNvPr id="171" name="object 17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590356" y="1747316"/>
              <a:ext cx="1344993" cy="1532115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8590350" y="1747312"/>
              <a:ext cx="1345565" cy="1532255"/>
            </a:xfrm>
            <a:custGeom>
              <a:avLst/>
              <a:gdLst/>
              <a:ahLst/>
              <a:cxnLst/>
              <a:rect l="l" t="t" r="r" b="b"/>
              <a:pathLst>
                <a:path w="1345565" h="1532254">
                  <a:moveTo>
                    <a:pt x="0" y="383032"/>
                  </a:moveTo>
                  <a:lnTo>
                    <a:pt x="0" y="1149096"/>
                  </a:lnTo>
                  <a:lnTo>
                    <a:pt x="672503" y="1532128"/>
                  </a:lnTo>
                  <a:lnTo>
                    <a:pt x="1344993" y="1149096"/>
                  </a:lnTo>
                  <a:lnTo>
                    <a:pt x="1344993" y="383032"/>
                  </a:lnTo>
                  <a:lnTo>
                    <a:pt x="672503" y="0"/>
                  </a:lnTo>
                  <a:lnTo>
                    <a:pt x="0" y="383032"/>
                  </a:lnTo>
                  <a:close/>
                </a:path>
              </a:pathLst>
            </a:custGeom>
            <a:ln w="50800">
              <a:solidFill>
                <a:srgbClr val="0033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3" name="object 173"/>
          <p:cNvGrpSpPr/>
          <p:nvPr/>
        </p:nvGrpSpPr>
        <p:grpSpPr>
          <a:xfrm>
            <a:off x="7749355" y="3937780"/>
            <a:ext cx="2505075" cy="3157220"/>
            <a:chOff x="7749355" y="3937780"/>
            <a:chExt cx="2505075" cy="3157220"/>
          </a:xfrm>
        </p:grpSpPr>
        <p:pic>
          <p:nvPicPr>
            <p:cNvPr id="174" name="object 17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774749" y="5536920"/>
              <a:ext cx="1344993" cy="1532115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7774755" y="5536912"/>
              <a:ext cx="1345565" cy="1532255"/>
            </a:xfrm>
            <a:custGeom>
              <a:avLst/>
              <a:gdLst/>
              <a:ahLst/>
              <a:cxnLst/>
              <a:rect l="l" t="t" r="r" b="b"/>
              <a:pathLst>
                <a:path w="1345565" h="1532254">
                  <a:moveTo>
                    <a:pt x="0" y="383031"/>
                  </a:moveTo>
                  <a:lnTo>
                    <a:pt x="0" y="1149095"/>
                  </a:lnTo>
                  <a:lnTo>
                    <a:pt x="672503" y="1532127"/>
                  </a:lnTo>
                  <a:lnTo>
                    <a:pt x="1344993" y="1149095"/>
                  </a:lnTo>
                  <a:lnTo>
                    <a:pt x="1344993" y="383031"/>
                  </a:lnTo>
                  <a:lnTo>
                    <a:pt x="672503" y="0"/>
                  </a:lnTo>
                  <a:lnTo>
                    <a:pt x="0" y="383031"/>
                  </a:lnTo>
                  <a:close/>
                </a:path>
              </a:pathLst>
            </a:custGeom>
            <a:ln w="50800">
              <a:solidFill>
                <a:srgbClr val="0033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883456" y="3963174"/>
              <a:ext cx="1344993" cy="1472231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8883455" y="3963180"/>
              <a:ext cx="1345565" cy="1532255"/>
            </a:xfrm>
            <a:custGeom>
              <a:avLst/>
              <a:gdLst/>
              <a:ahLst/>
              <a:cxnLst/>
              <a:rect l="l" t="t" r="r" b="b"/>
              <a:pathLst>
                <a:path w="1345565" h="1532254">
                  <a:moveTo>
                    <a:pt x="0" y="383031"/>
                  </a:moveTo>
                  <a:lnTo>
                    <a:pt x="0" y="1149095"/>
                  </a:lnTo>
                  <a:lnTo>
                    <a:pt x="672503" y="1532128"/>
                  </a:lnTo>
                  <a:lnTo>
                    <a:pt x="1344993" y="1149095"/>
                  </a:lnTo>
                  <a:lnTo>
                    <a:pt x="1344993" y="383031"/>
                  </a:lnTo>
                  <a:lnTo>
                    <a:pt x="672503" y="0"/>
                  </a:lnTo>
                  <a:lnTo>
                    <a:pt x="0" y="383031"/>
                  </a:lnTo>
                  <a:close/>
                </a:path>
              </a:pathLst>
            </a:custGeom>
            <a:ln w="50800">
              <a:solidFill>
                <a:srgbClr val="0033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" name="object 178"/>
          <p:cNvGrpSpPr/>
          <p:nvPr/>
        </p:nvGrpSpPr>
        <p:grpSpPr>
          <a:xfrm>
            <a:off x="4946356" y="1721912"/>
            <a:ext cx="1396365" cy="1583055"/>
            <a:chOff x="4946356" y="1721912"/>
            <a:chExt cx="1396365" cy="1583055"/>
          </a:xfrm>
        </p:grpSpPr>
        <p:pic>
          <p:nvPicPr>
            <p:cNvPr id="179" name="object 1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71757" y="1758632"/>
              <a:ext cx="1344993" cy="1513342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4971756" y="1747312"/>
              <a:ext cx="1345565" cy="1532255"/>
            </a:xfrm>
            <a:custGeom>
              <a:avLst/>
              <a:gdLst/>
              <a:ahLst/>
              <a:cxnLst/>
              <a:rect l="l" t="t" r="r" b="b"/>
              <a:pathLst>
                <a:path w="1345564" h="1532254">
                  <a:moveTo>
                    <a:pt x="1344993" y="383032"/>
                  </a:moveTo>
                  <a:lnTo>
                    <a:pt x="1344993" y="1149096"/>
                  </a:lnTo>
                  <a:lnTo>
                    <a:pt x="672490" y="1532128"/>
                  </a:lnTo>
                  <a:lnTo>
                    <a:pt x="0" y="1149096"/>
                  </a:lnTo>
                  <a:lnTo>
                    <a:pt x="0" y="383032"/>
                  </a:lnTo>
                  <a:lnTo>
                    <a:pt x="672490" y="0"/>
                  </a:lnTo>
                  <a:lnTo>
                    <a:pt x="1344993" y="383032"/>
                  </a:lnTo>
                  <a:close/>
                </a:path>
              </a:pathLst>
            </a:custGeom>
            <a:ln w="50800">
              <a:solidFill>
                <a:srgbClr val="0033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4653250" y="3937780"/>
            <a:ext cx="2505075" cy="3157220"/>
            <a:chOff x="4653250" y="3937780"/>
            <a:chExt cx="2505075" cy="3157220"/>
          </a:xfrm>
        </p:grpSpPr>
        <p:pic>
          <p:nvPicPr>
            <p:cNvPr id="182" name="object 18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787351" y="5536920"/>
              <a:ext cx="1344993" cy="1532115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5787350" y="5536912"/>
              <a:ext cx="1345565" cy="1532255"/>
            </a:xfrm>
            <a:custGeom>
              <a:avLst/>
              <a:gdLst/>
              <a:ahLst/>
              <a:cxnLst/>
              <a:rect l="l" t="t" r="r" b="b"/>
              <a:pathLst>
                <a:path w="1345565" h="1532254">
                  <a:moveTo>
                    <a:pt x="1344993" y="383031"/>
                  </a:moveTo>
                  <a:lnTo>
                    <a:pt x="1344993" y="1149095"/>
                  </a:lnTo>
                  <a:lnTo>
                    <a:pt x="672490" y="1532127"/>
                  </a:lnTo>
                  <a:lnTo>
                    <a:pt x="0" y="1149095"/>
                  </a:lnTo>
                  <a:lnTo>
                    <a:pt x="0" y="383031"/>
                  </a:lnTo>
                  <a:lnTo>
                    <a:pt x="672490" y="0"/>
                  </a:lnTo>
                  <a:lnTo>
                    <a:pt x="1344993" y="383031"/>
                  </a:lnTo>
                  <a:close/>
                </a:path>
              </a:pathLst>
            </a:custGeom>
            <a:ln w="50800">
              <a:solidFill>
                <a:srgbClr val="0033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678654" y="3963180"/>
              <a:ext cx="1344993" cy="1532121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4678650" y="3963180"/>
              <a:ext cx="1345565" cy="1532255"/>
            </a:xfrm>
            <a:custGeom>
              <a:avLst/>
              <a:gdLst/>
              <a:ahLst/>
              <a:cxnLst/>
              <a:rect l="l" t="t" r="r" b="b"/>
              <a:pathLst>
                <a:path w="1345564" h="1532254">
                  <a:moveTo>
                    <a:pt x="1344993" y="383031"/>
                  </a:moveTo>
                  <a:lnTo>
                    <a:pt x="1344993" y="1149095"/>
                  </a:lnTo>
                  <a:lnTo>
                    <a:pt x="672490" y="1532128"/>
                  </a:lnTo>
                  <a:lnTo>
                    <a:pt x="0" y="1149095"/>
                  </a:lnTo>
                  <a:lnTo>
                    <a:pt x="0" y="383031"/>
                  </a:lnTo>
                  <a:lnTo>
                    <a:pt x="672490" y="0"/>
                  </a:lnTo>
                  <a:lnTo>
                    <a:pt x="1344993" y="383031"/>
                  </a:lnTo>
                  <a:close/>
                </a:path>
              </a:pathLst>
            </a:custGeom>
            <a:ln w="50800">
              <a:solidFill>
                <a:srgbClr val="0033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52"/>
          <p:cNvSpPr txBox="1"/>
          <p:nvPr/>
        </p:nvSpPr>
        <p:spPr>
          <a:xfrm>
            <a:off x="9397500" y="5903622"/>
            <a:ext cx="950321" cy="3949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60655">
              <a:lnSpc>
                <a:spcPts val="1400"/>
              </a:lnSpc>
              <a:spcBef>
                <a:spcPts val="280"/>
              </a:spcBef>
            </a:pPr>
            <a:r>
              <a:rPr lang="ru-RU" sz="1300" spc="50" dirty="0" err="1">
                <a:solidFill>
                  <a:srgbClr val="0033A8"/>
                </a:solidFill>
                <a:cs typeface="Arial Narrow"/>
              </a:rPr>
              <a:t>металло</a:t>
            </a:r>
            <a:r>
              <a:rPr lang="ru-RU" sz="1300" spc="50" dirty="0">
                <a:solidFill>
                  <a:srgbClr val="0033A8"/>
                </a:solidFill>
                <a:cs typeface="Arial Narrow"/>
              </a:rPr>
              <a:t>- обработка</a:t>
            </a:r>
            <a:endParaRPr sz="1300" dirty="0"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46225" cy="7560309"/>
          </a:xfrm>
          <a:custGeom>
            <a:avLst/>
            <a:gdLst/>
            <a:ahLst/>
            <a:cxnLst/>
            <a:rect l="l" t="t" r="r" b="b"/>
            <a:pathLst>
              <a:path w="1546225" h="7560309">
                <a:moveTo>
                  <a:pt x="1546047" y="0"/>
                </a:moveTo>
                <a:lnTo>
                  <a:pt x="0" y="0"/>
                </a:lnTo>
                <a:lnTo>
                  <a:pt x="0" y="7560005"/>
                </a:lnTo>
                <a:lnTo>
                  <a:pt x="1546047" y="7560005"/>
                </a:lnTo>
                <a:lnTo>
                  <a:pt x="1546047" y="0"/>
                </a:lnTo>
                <a:close/>
              </a:path>
            </a:pathLst>
          </a:custGeom>
          <a:solidFill>
            <a:srgbClr val="03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7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lnTo>
                  <a:pt x="457200" y="0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92003" y="4572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8655" y="529361"/>
            <a:ext cx="138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970" y="6794768"/>
            <a:ext cx="705032" cy="36967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61061" y="6653542"/>
            <a:ext cx="413384" cy="476884"/>
          </a:xfrm>
          <a:custGeom>
            <a:avLst/>
            <a:gdLst/>
            <a:ahLst/>
            <a:cxnLst/>
            <a:rect l="l" t="t" r="r" b="b"/>
            <a:pathLst>
              <a:path w="413384" h="476884">
                <a:moveTo>
                  <a:pt x="294195" y="125539"/>
                </a:moveTo>
                <a:lnTo>
                  <a:pt x="253377" y="101968"/>
                </a:lnTo>
                <a:lnTo>
                  <a:pt x="253377" y="210985"/>
                </a:lnTo>
                <a:lnTo>
                  <a:pt x="206108" y="183781"/>
                </a:lnTo>
                <a:lnTo>
                  <a:pt x="206108" y="74599"/>
                </a:lnTo>
                <a:lnTo>
                  <a:pt x="64287" y="156413"/>
                </a:lnTo>
                <a:lnTo>
                  <a:pt x="64287" y="320167"/>
                </a:lnTo>
                <a:lnTo>
                  <a:pt x="105105" y="343738"/>
                </a:lnTo>
                <a:lnTo>
                  <a:pt x="105105" y="179971"/>
                </a:lnTo>
                <a:lnTo>
                  <a:pt x="165290" y="145313"/>
                </a:lnTo>
                <a:lnTo>
                  <a:pt x="165290" y="207352"/>
                </a:lnTo>
                <a:lnTo>
                  <a:pt x="259842" y="261924"/>
                </a:lnTo>
                <a:lnTo>
                  <a:pt x="259842" y="309092"/>
                </a:lnTo>
                <a:lnTo>
                  <a:pt x="294195" y="289306"/>
                </a:lnTo>
                <a:lnTo>
                  <a:pt x="294195" y="125539"/>
                </a:lnTo>
                <a:close/>
              </a:path>
              <a:path w="413384" h="476884">
                <a:moveTo>
                  <a:pt x="347941" y="156565"/>
                </a:moveTo>
                <a:lnTo>
                  <a:pt x="307124" y="132994"/>
                </a:lnTo>
                <a:lnTo>
                  <a:pt x="307124" y="296786"/>
                </a:lnTo>
                <a:lnTo>
                  <a:pt x="246938" y="331431"/>
                </a:lnTo>
                <a:lnTo>
                  <a:pt x="246938" y="269379"/>
                </a:lnTo>
                <a:lnTo>
                  <a:pt x="152387" y="214795"/>
                </a:lnTo>
                <a:lnTo>
                  <a:pt x="152387" y="167652"/>
                </a:lnTo>
                <a:lnTo>
                  <a:pt x="118033" y="187439"/>
                </a:lnTo>
                <a:lnTo>
                  <a:pt x="118033" y="351193"/>
                </a:lnTo>
                <a:lnTo>
                  <a:pt x="158838" y="374764"/>
                </a:lnTo>
                <a:lnTo>
                  <a:pt x="158838" y="265696"/>
                </a:lnTo>
                <a:lnTo>
                  <a:pt x="206121" y="292950"/>
                </a:lnTo>
                <a:lnTo>
                  <a:pt x="206121" y="402132"/>
                </a:lnTo>
                <a:lnTo>
                  <a:pt x="347941" y="320319"/>
                </a:lnTo>
                <a:lnTo>
                  <a:pt x="347941" y="156565"/>
                </a:lnTo>
                <a:close/>
              </a:path>
              <a:path w="413384" h="476884">
                <a:moveTo>
                  <a:pt x="413054" y="119240"/>
                </a:moveTo>
                <a:lnTo>
                  <a:pt x="361429" y="89446"/>
                </a:lnTo>
                <a:lnTo>
                  <a:pt x="361429" y="327875"/>
                </a:lnTo>
                <a:lnTo>
                  <a:pt x="206527" y="417258"/>
                </a:lnTo>
                <a:lnTo>
                  <a:pt x="51714" y="327875"/>
                </a:lnTo>
                <a:lnTo>
                  <a:pt x="51625" y="148996"/>
                </a:lnTo>
                <a:lnTo>
                  <a:pt x="206527" y="59613"/>
                </a:lnTo>
                <a:lnTo>
                  <a:pt x="361340" y="148996"/>
                </a:lnTo>
                <a:lnTo>
                  <a:pt x="361429" y="327875"/>
                </a:lnTo>
                <a:lnTo>
                  <a:pt x="361429" y="89446"/>
                </a:lnTo>
                <a:lnTo>
                  <a:pt x="309778" y="59613"/>
                </a:lnTo>
                <a:lnTo>
                  <a:pt x="206527" y="0"/>
                </a:lnTo>
                <a:lnTo>
                  <a:pt x="0" y="119164"/>
                </a:lnTo>
                <a:lnTo>
                  <a:pt x="0" y="357632"/>
                </a:lnTo>
                <a:lnTo>
                  <a:pt x="206527" y="476872"/>
                </a:lnTo>
                <a:lnTo>
                  <a:pt x="309854" y="417258"/>
                </a:lnTo>
                <a:lnTo>
                  <a:pt x="413054" y="357720"/>
                </a:lnTo>
                <a:lnTo>
                  <a:pt x="413054" y="119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4021" y="930716"/>
            <a:ext cx="8906230" cy="613462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44050" y="349255"/>
            <a:ext cx="169798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 «Н З И В»</a:t>
            </a:r>
            <a:br>
              <a:rPr lang="ru-RU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pc="-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ru-RU" spc="-6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pc="-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pc="-4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2263" y="7178413"/>
            <a:ext cx="190868" cy="22266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6047" y="7178413"/>
            <a:ext cx="190880" cy="22266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4161" y="7178413"/>
            <a:ext cx="190868" cy="22266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98081" y="7251312"/>
            <a:ext cx="63614" cy="7421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49045" y="7214213"/>
            <a:ext cx="127241" cy="1484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70668" y="7177089"/>
            <a:ext cx="190868" cy="2226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88779" y="7177097"/>
            <a:ext cx="190868" cy="22264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52561" y="7177097"/>
            <a:ext cx="190868" cy="22264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506872" y="7177095"/>
            <a:ext cx="185127" cy="22264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07742" y="7177089"/>
            <a:ext cx="190880" cy="22265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79986" y="7251316"/>
            <a:ext cx="63614" cy="7421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736930" y="2117636"/>
            <a:ext cx="8929370" cy="5319395"/>
            <a:chOff x="1736930" y="2117636"/>
            <a:chExt cx="8929370" cy="5319395"/>
          </a:xfrm>
        </p:grpSpPr>
        <p:sp>
          <p:nvSpPr>
            <p:cNvPr id="22" name="object 22"/>
            <p:cNvSpPr/>
            <p:nvPr/>
          </p:nvSpPr>
          <p:spPr>
            <a:xfrm>
              <a:off x="4539937" y="2167134"/>
              <a:ext cx="1435735" cy="1030605"/>
            </a:xfrm>
            <a:custGeom>
              <a:avLst/>
              <a:gdLst/>
              <a:ahLst/>
              <a:cxnLst/>
              <a:rect l="l" t="t" r="r" b="b"/>
              <a:pathLst>
                <a:path w="1435735" h="1030605">
                  <a:moveTo>
                    <a:pt x="1435379" y="1030071"/>
                  </a:moveTo>
                  <a:lnTo>
                    <a:pt x="1435379" y="184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D82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24517" y="3146405"/>
              <a:ext cx="101600" cy="1016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51998" y="2117642"/>
              <a:ext cx="136232" cy="9909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192687" y="2767144"/>
              <a:ext cx="1519555" cy="430530"/>
            </a:xfrm>
            <a:custGeom>
              <a:avLst/>
              <a:gdLst/>
              <a:ahLst/>
              <a:cxnLst/>
              <a:rect l="l" t="t" r="r" b="b"/>
              <a:pathLst>
                <a:path w="1519554" h="430530">
                  <a:moveTo>
                    <a:pt x="1518983" y="430060"/>
                  </a:moveTo>
                  <a:lnTo>
                    <a:pt x="1518983" y="81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D82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60871" y="3146404"/>
              <a:ext cx="101600" cy="1016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04749" y="2717611"/>
              <a:ext cx="136194" cy="9909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92687" y="3387990"/>
              <a:ext cx="694690" cy="1270"/>
            </a:xfrm>
            <a:custGeom>
              <a:avLst/>
              <a:gdLst/>
              <a:ahLst/>
              <a:cxnLst/>
              <a:rect l="l" t="t" r="r" b="b"/>
              <a:pathLst>
                <a:path w="694689" h="1270">
                  <a:moveTo>
                    <a:pt x="694334" y="72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D82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36222" y="3337914"/>
              <a:ext cx="101600" cy="1016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04749" y="3338497"/>
              <a:ext cx="136220" cy="9909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192687" y="3994793"/>
              <a:ext cx="694690" cy="1270"/>
            </a:xfrm>
            <a:custGeom>
              <a:avLst/>
              <a:gdLst/>
              <a:ahLst/>
              <a:cxnLst/>
              <a:rect l="l" t="t" r="r" b="b"/>
              <a:pathLst>
                <a:path w="694689" h="1270">
                  <a:moveTo>
                    <a:pt x="694334" y="72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D82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36222" y="3944717"/>
              <a:ext cx="101600" cy="1016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04749" y="3945300"/>
              <a:ext cx="136220" cy="9909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052800" y="3589037"/>
              <a:ext cx="1141095" cy="1270"/>
            </a:xfrm>
            <a:custGeom>
              <a:avLst/>
              <a:gdLst/>
              <a:ahLst/>
              <a:cxnLst/>
              <a:rect l="l" t="t" r="r" b="b"/>
              <a:pathLst>
                <a:path w="1141095" h="1270">
                  <a:moveTo>
                    <a:pt x="0" y="774"/>
                  </a:moveTo>
                  <a:lnTo>
                    <a:pt x="1140955" y="0"/>
                  </a:lnTo>
                </a:path>
              </a:pathLst>
            </a:custGeom>
            <a:ln w="25400">
              <a:solidFill>
                <a:srgbClr val="D82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02000" y="3539012"/>
              <a:ext cx="101600" cy="1016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45504" y="3539524"/>
              <a:ext cx="136194" cy="9909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052800" y="4407457"/>
              <a:ext cx="1141095" cy="1270"/>
            </a:xfrm>
            <a:custGeom>
              <a:avLst/>
              <a:gdLst/>
              <a:ahLst/>
              <a:cxnLst/>
              <a:rect l="l" t="t" r="r" b="b"/>
              <a:pathLst>
                <a:path w="1141095" h="1270">
                  <a:moveTo>
                    <a:pt x="0" y="774"/>
                  </a:moveTo>
                  <a:lnTo>
                    <a:pt x="1140955" y="0"/>
                  </a:lnTo>
                </a:path>
              </a:pathLst>
            </a:custGeom>
            <a:ln w="25400">
              <a:solidFill>
                <a:srgbClr val="D82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02000" y="4357432"/>
              <a:ext cx="101600" cy="1016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45504" y="4357944"/>
              <a:ext cx="136194" cy="9909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192687" y="4601598"/>
              <a:ext cx="694690" cy="1270"/>
            </a:xfrm>
            <a:custGeom>
              <a:avLst/>
              <a:gdLst/>
              <a:ahLst/>
              <a:cxnLst/>
              <a:rect l="l" t="t" r="r" b="b"/>
              <a:pathLst>
                <a:path w="694689" h="1270">
                  <a:moveTo>
                    <a:pt x="694334" y="72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D82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36222" y="4551522"/>
              <a:ext cx="101600" cy="1016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04749" y="4552105"/>
              <a:ext cx="136220" cy="9909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478277" y="2987036"/>
              <a:ext cx="1715770" cy="305435"/>
            </a:xfrm>
            <a:custGeom>
              <a:avLst/>
              <a:gdLst/>
              <a:ahLst/>
              <a:cxnLst/>
              <a:rect l="l" t="t" r="r" b="b"/>
              <a:pathLst>
                <a:path w="1715770" h="305435">
                  <a:moveTo>
                    <a:pt x="0" y="305269"/>
                  </a:moveTo>
                  <a:lnTo>
                    <a:pt x="0" y="622"/>
                  </a:lnTo>
                  <a:lnTo>
                    <a:pt x="1715477" y="0"/>
                  </a:lnTo>
                </a:path>
              </a:pathLst>
            </a:custGeom>
            <a:ln w="25400">
              <a:solidFill>
                <a:srgbClr val="D82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27477" y="3241506"/>
              <a:ext cx="101600" cy="1016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145515" y="2937504"/>
              <a:ext cx="136182" cy="9909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250927" y="2167134"/>
              <a:ext cx="1519555" cy="1030605"/>
            </a:xfrm>
            <a:custGeom>
              <a:avLst/>
              <a:gdLst/>
              <a:ahLst/>
              <a:cxnLst/>
              <a:rect l="l" t="t" r="r" b="b"/>
              <a:pathLst>
                <a:path w="1519554" h="1030605">
                  <a:moveTo>
                    <a:pt x="0" y="1030071"/>
                  </a:moveTo>
                  <a:lnTo>
                    <a:pt x="0" y="1841"/>
                  </a:lnTo>
                  <a:lnTo>
                    <a:pt x="1518983" y="0"/>
                  </a:lnTo>
                </a:path>
              </a:pathLst>
            </a:custGeom>
            <a:ln w="25400">
              <a:solidFill>
                <a:srgbClr val="D82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00127" y="3146405"/>
              <a:ext cx="101600" cy="1016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21629" y="2117636"/>
              <a:ext cx="136220" cy="9911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3215" y="6900096"/>
              <a:ext cx="190868" cy="22265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36930" y="6380597"/>
              <a:ext cx="127241" cy="14842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41323" y="6343459"/>
              <a:ext cx="190868" cy="22264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93815" y="6417669"/>
              <a:ext cx="63614" cy="7421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11929" y="5861035"/>
              <a:ext cx="63614" cy="7421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34754" y="6139350"/>
              <a:ext cx="63626" cy="7420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34767" y="6695988"/>
              <a:ext cx="63614" cy="7420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52858" y="6695988"/>
              <a:ext cx="63626" cy="7420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08097" y="6935890"/>
              <a:ext cx="127241" cy="14842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862563" y="6305019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53" y="0"/>
                  </a:moveTo>
                  <a:lnTo>
                    <a:pt x="63626" y="37109"/>
                  </a:lnTo>
                  <a:lnTo>
                    <a:pt x="0" y="74231"/>
                  </a:lnTo>
                  <a:lnTo>
                    <a:pt x="0" y="222669"/>
                  </a:lnTo>
                  <a:lnTo>
                    <a:pt x="127253" y="296875"/>
                  </a:lnTo>
                  <a:lnTo>
                    <a:pt x="254495" y="222669"/>
                  </a:lnTo>
                  <a:lnTo>
                    <a:pt x="254495" y="74231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08091" y="6379256"/>
              <a:ext cx="127241" cy="14842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703506" y="6026708"/>
              <a:ext cx="572770" cy="297180"/>
            </a:xfrm>
            <a:custGeom>
              <a:avLst/>
              <a:gdLst/>
              <a:ahLst/>
              <a:cxnLst/>
              <a:rect l="l" t="t" r="r" b="b"/>
              <a:pathLst>
                <a:path w="572770" h="297179">
                  <a:moveTo>
                    <a:pt x="254495" y="74218"/>
                  </a:moveTo>
                  <a:lnTo>
                    <a:pt x="127254" y="12"/>
                  </a:lnTo>
                  <a:lnTo>
                    <a:pt x="0" y="74218"/>
                  </a:lnTo>
                  <a:lnTo>
                    <a:pt x="0" y="222669"/>
                  </a:lnTo>
                  <a:lnTo>
                    <a:pt x="127254" y="296875"/>
                  </a:lnTo>
                  <a:lnTo>
                    <a:pt x="254495" y="222669"/>
                  </a:lnTo>
                  <a:lnTo>
                    <a:pt x="254495" y="74218"/>
                  </a:lnTo>
                  <a:close/>
                </a:path>
                <a:path w="572770" h="297179">
                  <a:moveTo>
                    <a:pt x="572592" y="74231"/>
                  </a:moveTo>
                  <a:lnTo>
                    <a:pt x="445350" y="0"/>
                  </a:lnTo>
                  <a:lnTo>
                    <a:pt x="318122" y="74231"/>
                  </a:lnTo>
                  <a:lnTo>
                    <a:pt x="318122" y="222656"/>
                  </a:lnTo>
                  <a:lnTo>
                    <a:pt x="445350" y="296875"/>
                  </a:lnTo>
                  <a:lnTo>
                    <a:pt x="572592" y="222656"/>
                  </a:lnTo>
                  <a:lnTo>
                    <a:pt x="572592" y="74231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76110" y="6972989"/>
              <a:ext cx="63614" cy="7420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12846" y="6694659"/>
              <a:ext cx="63614" cy="7420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39047" y="6973005"/>
              <a:ext cx="63614" cy="7419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39047" y="6416366"/>
              <a:ext cx="63614" cy="7420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98089" y="6138048"/>
              <a:ext cx="63614" cy="7420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98081" y="6694679"/>
              <a:ext cx="63614" cy="7421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49036" y="6100954"/>
              <a:ext cx="127241" cy="14842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449042" y="6657579"/>
              <a:ext cx="127241" cy="14842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1627" y="6898763"/>
              <a:ext cx="190868" cy="22266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061528" y="6379275"/>
              <a:ext cx="127241" cy="14842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061533" y="6935887"/>
              <a:ext cx="127241" cy="14843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220581" y="6657590"/>
              <a:ext cx="127241" cy="14842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220581" y="6100942"/>
              <a:ext cx="127241" cy="14843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616187" y="6138051"/>
              <a:ext cx="63614" cy="7420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52561" y="6620451"/>
              <a:ext cx="190868" cy="22264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2565" y="5507174"/>
              <a:ext cx="190880" cy="22266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570506" y="6138045"/>
              <a:ext cx="63626" cy="7420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538691" y="6657581"/>
              <a:ext cx="127241" cy="14842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570508" y="5581414"/>
              <a:ext cx="63626" cy="7420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30414" y="6416372"/>
              <a:ext cx="63614" cy="7419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166800" y="6898765"/>
              <a:ext cx="190868" cy="22265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6791" y="5785496"/>
              <a:ext cx="190880" cy="22265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071368" y="6694670"/>
              <a:ext cx="63626" cy="7421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5851" y="5507179"/>
              <a:ext cx="190880" cy="22266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03344" y="6100945"/>
              <a:ext cx="127241" cy="14842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071370" y="6138052"/>
              <a:ext cx="63626" cy="7420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44302" y="5822627"/>
              <a:ext cx="127241" cy="14842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180669" y="6305023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53" y="0"/>
                  </a:moveTo>
                  <a:lnTo>
                    <a:pt x="0" y="74218"/>
                  </a:lnTo>
                  <a:lnTo>
                    <a:pt x="0" y="222643"/>
                  </a:lnTo>
                  <a:lnTo>
                    <a:pt x="127253" y="296875"/>
                  </a:lnTo>
                  <a:lnTo>
                    <a:pt x="254495" y="222643"/>
                  </a:lnTo>
                  <a:lnTo>
                    <a:pt x="254495" y="74218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948165" y="6100958"/>
              <a:ext cx="127241" cy="14842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79988" y="6694679"/>
              <a:ext cx="63614" cy="74218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43958" y="6063820"/>
              <a:ext cx="190868" cy="22264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5420" y="5785496"/>
              <a:ext cx="190868" cy="22265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6360" y="5507174"/>
              <a:ext cx="190880" cy="22266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75425" y="5228845"/>
              <a:ext cx="190880" cy="22266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3508" y="5228845"/>
              <a:ext cx="190880" cy="222669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771193" y="6583362"/>
              <a:ext cx="732155" cy="854075"/>
            </a:xfrm>
            <a:custGeom>
              <a:avLst/>
              <a:gdLst/>
              <a:ahLst/>
              <a:cxnLst/>
              <a:rect l="l" t="t" r="r" b="b"/>
              <a:pathLst>
                <a:path w="732154" h="854075">
                  <a:moveTo>
                    <a:pt x="254495" y="352526"/>
                  </a:moveTo>
                  <a:lnTo>
                    <a:pt x="127254" y="278307"/>
                  </a:lnTo>
                  <a:lnTo>
                    <a:pt x="63627" y="315404"/>
                  </a:lnTo>
                  <a:lnTo>
                    <a:pt x="0" y="352526"/>
                  </a:lnTo>
                  <a:lnTo>
                    <a:pt x="0" y="500964"/>
                  </a:lnTo>
                  <a:lnTo>
                    <a:pt x="127254" y="575170"/>
                  </a:lnTo>
                  <a:lnTo>
                    <a:pt x="254495" y="500964"/>
                  </a:lnTo>
                  <a:lnTo>
                    <a:pt x="254495" y="352526"/>
                  </a:lnTo>
                  <a:close/>
                </a:path>
                <a:path w="732154" h="854075">
                  <a:moveTo>
                    <a:pt x="413524" y="74218"/>
                  </a:moveTo>
                  <a:lnTo>
                    <a:pt x="286283" y="0"/>
                  </a:lnTo>
                  <a:lnTo>
                    <a:pt x="159042" y="74218"/>
                  </a:lnTo>
                  <a:lnTo>
                    <a:pt x="159042" y="222656"/>
                  </a:lnTo>
                  <a:lnTo>
                    <a:pt x="286283" y="296862"/>
                  </a:lnTo>
                  <a:lnTo>
                    <a:pt x="413524" y="222656"/>
                  </a:lnTo>
                  <a:lnTo>
                    <a:pt x="413524" y="74218"/>
                  </a:lnTo>
                  <a:close/>
                </a:path>
                <a:path w="732154" h="854075">
                  <a:moveTo>
                    <a:pt x="731647" y="630859"/>
                  </a:moveTo>
                  <a:lnTo>
                    <a:pt x="604405" y="556641"/>
                  </a:lnTo>
                  <a:lnTo>
                    <a:pt x="477164" y="630859"/>
                  </a:lnTo>
                  <a:lnTo>
                    <a:pt x="477164" y="779297"/>
                  </a:lnTo>
                  <a:lnTo>
                    <a:pt x="604405" y="853516"/>
                  </a:lnTo>
                  <a:lnTo>
                    <a:pt x="731647" y="779297"/>
                  </a:lnTo>
                  <a:lnTo>
                    <a:pt x="731647" y="630859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94205" y="6972989"/>
              <a:ext cx="63626" cy="7420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12314" y="6416365"/>
              <a:ext cx="63614" cy="7420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53261" y="6694670"/>
              <a:ext cx="63626" cy="7420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62736" y="6694670"/>
              <a:ext cx="63626" cy="7420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53268" y="6138045"/>
              <a:ext cx="63626" cy="74206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53261" y="7251303"/>
              <a:ext cx="63626" cy="74218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413188" y="6416358"/>
              <a:ext cx="63614" cy="7420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317758" y="6861660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41" y="0"/>
                  </a:moveTo>
                  <a:lnTo>
                    <a:pt x="0" y="74218"/>
                  </a:lnTo>
                  <a:lnTo>
                    <a:pt x="0" y="222643"/>
                  </a:lnTo>
                  <a:lnTo>
                    <a:pt x="127241" y="296875"/>
                  </a:lnTo>
                  <a:lnTo>
                    <a:pt x="254469" y="222643"/>
                  </a:lnTo>
                  <a:lnTo>
                    <a:pt x="254469" y="74218"/>
                  </a:lnTo>
                  <a:lnTo>
                    <a:pt x="127241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912307" y="5859721"/>
              <a:ext cx="63626" cy="7421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90333" y="7251303"/>
              <a:ext cx="63614" cy="7421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90333" y="6694661"/>
              <a:ext cx="63614" cy="7421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90335" y="6138028"/>
              <a:ext cx="63614" cy="7421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208430" y="6138026"/>
              <a:ext cx="63614" cy="7421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848697" y="6898770"/>
              <a:ext cx="190868" cy="22264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57142" y="6973005"/>
              <a:ext cx="63614" cy="7419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57142" y="6416365"/>
              <a:ext cx="63614" cy="7420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630068" y="6657569"/>
              <a:ext cx="127241" cy="14842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98265" y="7177093"/>
              <a:ext cx="190868" cy="222643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457144" y="5859734"/>
              <a:ext cx="63626" cy="7420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411448" y="5859723"/>
              <a:ext cx="63614" cy="7421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347827" y="6898765"/>
              <a:ext cx="190868" cy="22265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7930244" y="7139985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4" h="297179">
                  <a:moveTo>
                    <a:pt x="127253" y="0"/>
                  </a:moveTo>
                  <a:lnTo>
                    <a:pt x="0" y="74218"/>
                  </a:lnTo>
                  <a:lnTo>
                    <a:pt x="0" y="222643"/>
                  </a:lnTo>
                  <a:lnTo>
                    <a:pt x="127253" y="296875"/>
                  </a:lnTo>
                  <a:lnTo>
                    <a:pt x="254495" y="222643"/>
                  </a:lnTo>
                  <a:lnTo>
                    <a:pt x="254495" y="74218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84910" y="6342142"/>
              <a:ext cx="190868" cy="22264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25861" y="7177097"/>
              <a:ext cx="190868" cy="222643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389468" y="6694669"/>
              <a:ext cx="63626" cy="7421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7612147" y="7139985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4" h="297179">
                  <a:moveTo>
                    <a:pt x="127241" y="0"/>
                  </a:moveTo>
                  <a:lnTo>
                    <a:pt x="0" y="74218"/>
                  </a:lnTo>
                  <a:lnTo>
                    <a:pt x="0" y="222643"/>
                  </a:lnTo>
                  <a:lnTo>
                    <a:pt x="127241" y="296875"/>
                  </a:lnTo>
                  <a:lnTo>
                    <a:pt x="254482" y="222643"/>
                  </a:lnTo>
                  <a:lnTo>
                    <a:pt x="254482" y="74218"/>
                  </a:lnTo>
                  <a:lnTo>
                    <a:pt x="127241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4900" y="6898763"/>
              <a:ext cx="190880" cy="222669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862558" y="6861656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53" y="0"/>
                  </a:moveTo>
                  <a:lnTo>
                    <a:pt x="0" y="74218"/>
                  </a:lnTo>
                  <a:lnTo>
                    <a:pt x="0" y="222656"/>
                  </a:lnTo>
                  <a:lnTo>
                    <a:pt x="127253" y="296875"/>
                  </a:lnTo>
                  <a:lnTo>
                    <a:pt x="254495" y="222656"/>
                  </a:lnTo>
                  <a:lnTo>
                    <a:pt x="254495" y="74218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67151" y="6657573"/>
              <a:ext cx="127241" cy="14842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67142" y="7214224"/>
              <a:ext cx="127241" cy="14842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085240" y="7214219"/>
              <a:ext cx="127241" cy="14842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35172" y="6694672"/>
              <a:ext cx="63626" cy="74206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35169" y="7251303"/>
              <a:ext cx="63626" cy="74218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003685" y="6973007"/>
              <a:ext cx="63626" cy="7421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643954" y="6620445"/>
              <a:ext cx="190880" cy="222669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413184" y="5859708"/>
              <a:ext cx="63626" cy="74218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3158691" y="6583329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41" y="0"/>
                  </a:moveTo>
                  <a:lnTo>
                    <a:pt x="63614" y="37109"/>
                  </a:lnTo>
                  <a:lnTo>
                    <a:pt x="0" y="74218"/>
                  </a:lnTo>
                  <a:lnTo>
                    <a:pt x="0" y="222643"/>
                  </a:lnTo>
                  <a:lnTo>
                    <a:pt x="127241" y="296875"/>
                  </a:lnTo>
                  <a:lnTo>
                    <a:pt x="254482" y="222643"/>
                  </a:lnTo>
                  <a:lnTo>
                    <a:pt x="254482" y="74218"/>
                  </a:lnTo>
                  <a:lnTo>
                    <a:pt x="127241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572220" y="6138028"/>
              <a:ext cx="63614" cy="74218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3476790" y="6583337"/>
              <a:ext cx="5185410" cy="575310"/>
            </a:xfrm>
            <a:custGeom>
              <a:avLst/>
              <a:gdLst/>
              <a:ahLst/>
              <a:cxnLst/>
              <a:rect l="l" t="t" r="r" b="b"/>
              <a:pathLst>
                <a:path w="5185409" h="575309">
                  <a:moveTo>
                    <a:pt x="254469" y="74218"/>
                  </a:moveTo>
                  <a:lnTo>
                    <a:pt x="127241" y="0"/>
                  </a:lnTo>
                  <a:lnTo>
                    <a:pt x="0" y="74218"/>
                  </a:lnTo>
                  <a:lnTo>
                    <a:pt x="0" y="148437"/>
                  </a:lnTo>
                  <a:lnTo>
                    <a:pt x="0" y="222643"/>
                  </a:lnTo>
                  <a:lnTo>
                    <a:pt x="127241" y="296862"/>
                  </a:lnTo>
                  <a:lnTo>
                    <a:pt x="254469" y="222643"/>
                  </a:lnTo>
                  <a:lnTo>
                    <a:pt x="254469" y="74218"/>
                  </a:lnTo>
                  <a:close/>
                </a:path>
                <a:path w="5185409" h="575309">
                  <a:moveTo>
                    <a:pt x="5185105" y="352552"/>
                  </a:moveTo>
                  <a:lnTo>
                    <a:pt x="5057864" y="278345"/>
                  </a:lnTo>
                  <a:lnTo>
                    <a:pt x="4994237" y="315442"/>
                  </a:lnTo>
                  <a:lnTo>
                    <a:pt x="4930622" y="352552"/>
                  </a:lnTo>
                  <a:lnTo>
                    <a:pt x="4930622" y="501002"/>
                  </a:lnTo>
                  <a:lnTo>
                    <a:pt x="5057864" y="575208"/>
                  </a:lnTo>
                  <a:lnTo>
                    <a:pt x="5185105" y="501002"/>
                  </a:lnTo>
                  <a:lnTo>
                    <a:pt x="5185105" y="352552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630058" y="5544315"/>
              <a:ext cx="127241" cy="14842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71008" y="5822623"/>
              <a:ext cx="127241" cy="148424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789115" y="5822621"/>
              <a:ext cx="127241" cy="148437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57319" y="6898754"/>
              <a:ext cx="190868" cy="22266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789118" y="6379268"/>
              <a:ext cx="127241" cy="14842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84738" y="5859734"/>
              <a:ext cx="63614" cy="7420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311955" y="5544306"/>
              <a:ext cx="127241" cy="148424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8248358" y="6583354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4" h="297179">
                  <a:moveTo>
                    <a:pt x="127241" y="0"/>
                  </a:moveTo>
                  <a:lnTo>
                    <a:pt x="63614" y="37109"/>
                  </a:lnTo>
                  <a:lnTo>
                    <a:pt x="0" y="74218"/>
                  </a:lnTo>
                  <a:lnTo>
                    <a:pt x="0" y="222643"/>
                  </a:lnTo>
                  <a:lnTo>
                    <a:pt x="127241" y="296875"/>
                  </a:lnTo>
                  <a:lnTo>
                    <a:pt x="254482" y="222643"/>
                  </a:lnTo>
                  <a:lnTo>
                    <a:pt x="254482" y="74218"/>
                  </a:lnTo>
                  <a:lnTo>
                    <a:pt x="127241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902475" y="6100945"/>
              <a:ext cx="127241" cy="14842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343767" y="6138051"/>
              <a:ext cx="63626" cy="74206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902481" y="6657582"/>
              <a:ext cx="127241" cy="14842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061524" y="5822631"/>
              <a:ext cx="127241" cy="148424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902468" y="5544326"/>
              <a:ext cx="127241" cy="14842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62392" y="6379275"/>
              <a:ext cx="127241" cy="148424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866640" y="5859727"/>
              <a:ext cx="63614" cy="74206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25678" y="5581421"/>
              <a:ext cx="63626" cy="74206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803015" y="6342134"/>
              <a:ext cx="190868" cy="222656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25678" y="6138052"/>
              <a:ext cx="63626" cy="74206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89980" y="6379254"/>
              <a:ext cx="127241" cy="148424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4112996" y="7139952"/>
              <a:ext cx="1209040" cy="297180"/>
            </a:xfrm>
            <a:custGeom>
              <a:avLst/>
              <a:gdLst/>
              <a:ahLst/>
              <a:cxnLst/>
              <a:rect l="l" t="t" r="r" b="b"/>
              <a:pathLst>
                <a:path w="1209039" h="297179">
                  <a:moveTo>
                    <a:pt x="254469" y="74244"/>
                  </a:moveTo>
                  <a:lnTo>
                    <a:pt x="127241" y="25"/>
                  </a:lnTo>
                  <a:lnTo>
                    <a:pt x="0" y="74244"/>
                  </a:lnTo>
                  <a:lnTo>
                    <a:pt x="0" y="148463"/>
                  </a:lnTo>
                  <a:lnTo>
                    <a:pt x="0" y="222669"/>
                  </a:lnTo>
                  <a:lnTo>
                    <a:pt x="127241" y="296887"/>
                  </a:lnTo>
                  <a:lnTo>
                    <a:pt x="254469" y="222669"/>
                  </a:lnTo>
                  <a:lnTo>
                    <a:pt x="254469" y="74244"/>
                  </a:lnTo>
                  <a:close/>
                </a:path>
                <a:path w="1209039" h="297179">
                  <a:moveTo>
                    <a:pt x="1208786" y="74244"/>
                  </a:moveTo>
                  <a:lnTo>
                    <a:pt x="1081544" y="0"/>
                  </a:lnTo>
                  <a:lnTo>
                    <a:pt x="954316" y="74244"/>
                  </a:lnTo>
                  <a:lnTo>
                    <a:pt x="954316" y="222669"/>
                  </a:lnTo>
                  <a:lnTo>
                    <a:pt x="1081544" y="296875"/>
                  </a:lnTo>
                  <a:lnTo>
                    <a:pt x="1208786" y="222669"/>
                  </a:lnTo>
                  <a:lnTo>
                    <a:pt x="1208786" y="74244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3866" y="6342120"/>
              <a:ext cx="190880" cy="22266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1975" y="6342120"/>
              <a:ext cx="190868" cy="222669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03875" y="6898762"/>
              <a:ext cx="190868" cy="222643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462920" y="6620438"/>
              <a:ext cx="190880" cy="222656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2999642" y="6861656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54" y="0"/>
                  </a:moveTo>
                  <a:lnTo>
                    <a:pt x="0" y="74218"/>
                  </a:lnTo>
                  <a:lnTo>
                    <a:pt x="0" y="222656"/>
                  </a:lnTo>
                  <a:lnTo>
                    <a:pt x="127254" y="296875"/>
                  </a:lnTo>
                  <a:lnTo>
                    <a:pt x="254495" y="222656"/>
                  </a:lnTo>
                  <a:lnTo>
                    <a:pt x="254495" y="74218"/>
                  </a:lnTo>
                  <a:lnTo>
                    <a:pt x="127254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222322" y="7214195"/>
              <a:ext cx="127241" cy="148424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731279" y="6416361"/>
              <a:ext cx="63626" cy="74206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49382" y="6416342"/>
              <a:ext cx="63626" cy="74206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49382" y="6972980"/>
              <a:ext cx="63614" cy="74206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731279" y="6972980"/>
              <a:ext cx="63626" cy="74206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2840583" y="6305029"/>
              <a:ext cx="2322195" cy="1132205"/>
            </a:xfrm>
            <a:custGeom>
              <a:avLst/>
              <a:gdLst/>
              <a:ahLst/>
              <a:cxnLst/>
              <a:rect l="l" t="t" r="r" b="b"/>
              <a:pathLst>
                <a:path w="2322195" h="1132204">
                  <a:moveTo>
                    <a:pt x="254495" y="909167"/>
                  </a:moveTo>
                  <a:lnTo>
                    <a:pt x="127254" y="834948"/>
                  </a:lnTo>
                  <a:lnTo>
                    <a:pt x="0" y="909167"/>
                  </a:lnTo>
                  <a:lnTo>
                    <a:pt x="0" y="1057592"/>
                  </a:lnTo>
                  <a:lnTo>
                    <a:pt x="127254" y="1131811"/>
                  </a:lnTo>
                  <a:lnTo>
                    <a:pt x="254495" y="1057592"/>
                  </a:lnTo>
                  <a:lnTo>
                    <a:pt x="254495" y="909167"/>
                  </a:lnTo>
                  <a:close/>
                </a:path>
                <a:path w="2322195" h="1132204">
                  <a:moveTo>
                    <a:pt x="890689" y="909167"/>
                  </a:moveTo>
                  <a:lnTo>
                    <a:pt x="763447" y="834948"/>
                  </a:lnTo>
                  <a:lnTo>
                    <a:pt x="636206" y="909167"/>
                  </a:lnTo>
                  <a:lnTo>
                    <a:pt x="636206" y="1057592"/>
                  </a:lnTo>
                  <a:lnTo>
                    <a:pt x="763447" y="1131811"/>
                  </a:lnTo>
                  <a:lnTo>
                    <a:pt x="890689" y="1057592"/>
                  </a:lnTo>
                  <a:lnTo>
                    <a:pt x="890689" y="909167"/>
                  </a:lnTo>
                  <a:close/>
                </a:path>
                <a:path w="2322195" h="1132204">
                  <a:moveTo>
                    <a:pt x="2004060" y="630859"/>
                  </a:moveTo>
                  <a:lnTo>
                    <a:pt x="1876818" y="556641"/>
                  </a:lnTo>
                  <a:lnTo>
                    <a:pt x="1813191" y="593737"/>
                  </a:lnTo>
                  <a:lnTo>
                    <a:pt x="1749577" y="630859"/>
                  </a:lnTo>
                  <a:lnTo>
                    <a:pt x="1749577" y="779297"/>
                  </a:lnTo>
                  <a:lnTo>
                    <a:pt x="1876818" y="853503"/>
                  </a:lnTo>
                  <a:lnTo>
                    <a:pt x="2004060" y="779297"/>
                  </a:lnTo>
                  <a:lnTo>
                    <a:pt x="2004060" y="630859"/>
                  </a:lnTo>
                  <a:close/>
                </a:path>
                <a:path w="2322195" h="1132204">
                  <a:moveTo>
                    <a:pt x="2322169" y="74206"/>
                  </a:moveTo>
                  <a:lnTo>
                    <a:pt x="2194928" y="0"/>
                  </a:lnTo>
                  <a:lnTo>
                    <a:pt x="2131301" y="37096"/>
                  </a:lnTo>
                  <a:lnTo>
                    <a:pt x="2067687" y="74206"/>
                  </a:lnTo>
                  <a:lnTo>
                    <a:pt x="2067687" y="222643"/>
                  </a:lnTo>
                  <a:lnTo>
                    <a:pt x="2194928" y="296862"/>
                  </a:lnTo>
                  <a:lnTo>
                    <a:pt x="2322169" y="222643"/>
                  </a:lnTo>
                  <a:lnTo>
                    <a:pt x="2322169" y="74206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462922" y="7177083"/>
              <a:ext cx="190868" cy="22264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4749210" y="7139970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53" y="0"/>
                  </a:moveTo>
                  <a:lnTo>
                    <a:pt x="0" y="74231"/>
                  </a:lnTo>
                  <a:lnTo>
                    <a:pt x="0" y="222656"/>
                  </a:lnTo>
                  <a:lnTo>
                    <a:pt x="127253" y="296875"/>
                  </a:lnTo>
                  <a:lnTo>
                    <a:pt x="254495" y="222656"/>
                  </a:lnTo>
                  <a:lnTo>
                    <a:pt x="254495" y="74231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7979299" y="2032854"/>
            <a:ext cx="15633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400" spc="60" dirty="0">
                <a:solidFill>
                  <a:srgbClr val="0033A8"/>
                </a:solidFill>
                <a:cs typeface="Arial Narrow"/>
              </a:rPr>
              <a:t>производственные </a:t>
            </a:r>
            <a:r>
              <a:rPr sz="1400" spc="-30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75" dirty="0">
                <a:solidFill>
                  <a:srgbClr val="0033A8"/>
                </a:solidFill>
                <a:cs typeface="Arial Narrow"/>
              </a:rPr>
              <a:t>мощности</a:t>
            </a:r>
            <a:endParaRPr sz="1400">
              <a:cs typeface="Arial Narrow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8438277" y="2855574"/>
            <a:ext cx="17240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400" spc="80" dirty="0">
                <a:solidFill>
                  <a:srgbClr val="0033A8"/>
                </a:solidFill>
                <a:cs typeface="Arial Narrow"/>
              </a:rPr>
              <a:t>складски</a:t>
            </a:r>
            <a:r>
              <a:rPr sz="1400" spc="-4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50" dirty="0">
                <a:solidFill>
                  <a:srgbClr val="0033A8"/>
                </a:solidFill>
                <a:cs typeface="Arial Narrow"/>
              </a:rPr>
              <a:t>помещения</a:t>
            </a:r>
            <a:endParaRPr sz="1400">
              <a:cs typeface="Arial Narrow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8438277" y="3464934"/>
            <a:ext cx="1586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400" spc="40" dirty="0">
                <a:solidFill>
                  <a:srgbClr val="0033A8"/>
                </a:solidFill>
                <a:cs typeface="Arial Narrow"/>
              </a:rPr>
              <a:t>исследов</a:t>
            </a:r>
            <a:r>
              <a:rPr sz="1400" spc="35" dirty="0">
                <a:solidFill>
                  <a:srgbClr val="0033A8"/>
                </a:solidFill>
                <a:cs typeface="Arial Narrow"/>
              </a:rPr>
              <a:t>а</a:t>
            </a:r>
            <a:r>
              <a:rPr sz="1400" spc="90" dirty="0">
                <a:solidFill>
                  <a:srgbClr val="0033A8"/>
                </a:solidFill>
                <a:cs typeface="Arial Narrow"/>
              </a:rPr>
              <a:t>т</a:t>
            </a:r>
            <a:r>
              <a:rPr sz="1400" spc="50" dirty="0">
                <a:solidFill>
                  <a:srgbClr val="0033A8"/>
                </a:solidFill>
                <a:cs typeface="Arial Narrow"/>
              </a:rPr>
              <a:t>ельская  </a:t>
            </a:r>
            <a:r>
              <a:rPr sz="1400" spc="35" dirty="0">
                <a:solidFill>
                  <a:srgbClr val="0033A8"/>
                </a:solidFill>
                <a:cs typeface="Arial Narrow"/>
              </a:rPr>
              <a:t>лаборатория</a:t>
            </a:r>
            <a:endParaRPr sz="1400">
              <a:cs typeface="Arial Narrow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8438277" y="4287654"/>
            <a:ext cx="12763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400" spc="75" dirty="0">
                <a:solidFill>
                  <a:srgbClr val="0033A8"/>
                </a:solidFill>
                <a:cs typeface="Arial Narrow"/>
              </a:rPr>
              <a:t>испы</a:t>
            </a:r>
            <a:r>
              <a:rPr sz="1400" spc="50" dirty="0">
                <a:solidFill>
                  <a:srgbClr val="0033A8"/>
                </a:solidFill>
                <a:cs typeface="Arial Narrow"/>
              </a:rPr>
              <a:t>т</a:t>
            </a:r>
            <a:r>
              <a:rPr sz="1400" spc="5" dirty="0">
                <a:solidFill>
                  <a:srgbClr val="0033A8"/>
                </a:solidFill>
                <a:cs typeface="Arial Narrow"/>
              </a:rPr>
              <a:t>а</a:t>
            </a:r>
            <a:r>
              <a:rPr sz="1400" spc="90" dirty="0">
                <a:solidFill>
                  <a:srgbClr val="0033A8"/>
                </a:solidFill>
                <a:cs typeface="Arial Narrow"/>
              </a:rPr>
              <a:t>т</a:t>
            </a:r>
            <a:r>
              <a:rPr sz="1400" spc="30" dirty="0">
                <a:solidFill>
                  <a:srgbClr val="0033A8"/>
                </a:solidFill>
                <a:cs typeface="Arial Narrow"/>
              </a:rPr>
              <a:t>ельная  </a:t>
            </a:r>
            <a:r>
              <a:rPr sz="1400" spc="65" dirty="0">
                <a:solidFill>
                  <a:srgbClr val="0033A8"/>
                </a:solidFill>
                <a:cs typeface="Arial Narrow"/>
              </a:rPr>
              <a:t>площадка</a:t>
            </a:r>
            <a:endParaRPr sz="1400">
              <a:cs typeface="Arial Narrow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3006979" y="2032856"/>
            <a:ext cx="11925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400" spc="80" dirty="0">
                <a:solidFill>
                  <a:srgbClr val="0033A8"/>
                </a:solidFill>
                <a:cs typeface="Arial Narrow"/>
              </a:rPr>
              <a:t>6</a:t>
            </a:r>
            <a:r>
              <a:rPr lang="ru-RU" sz="1400" spc="80" dirty="0">
                <a:solidFill>
                  <a:srgbClr val="0033A8"/>
                </a:solidFill>
                <a:cs typeface="Arial Narrow"/>
              </a:rPr>
              <a:t>8</a:t>
            </a:r>
            <a:r>
              <a:rPr sz="1400" spc="-5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30" dirty="0">
                <a:solidFill>
                  <a:srgbClr val="0033A8"/>
                </a:solidFill>
                <a:cs typeface="Arial Narrow"/>
              </a:rPr>
              <a:t>лет</a:t>
            </a:r>
            <a:r>
              <a:rPr sz="1400" spc="-4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65" dirty="0">
                <a:solidFill>
                  <a:srgbClr val="0033A8"/>
                </a:solidFill>
                <a:cs typeface="Arial Narrow"/>
              </a:rPr>
              <a:t>Заводу</a:t>
            </a:r>
            <a:endParaRPr sz="1400" dirty="0">
              <a:cs typeface="Arial Narrow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2043125" y="2642215"/>
            <a:ext cx="19621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400" spc="15" dirty="0" err="1">
                <a:solidFill>
                  <a:srgbClr val="0033A8"/>
                </a:solidFill>
                <a:cs typeface="Arial Narrow"/>
              </a:rPr>
              <a:t>более</a:t>
            </a:r>
            <a:r>
              <a:rPr sz="1400" spc="-5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80" dirty="0">
                <a:solidFill>
                  <a:srgbClr val="0033A8"/>
                </a:solidFill>
                <a:cs typeface="Arial Narrow"/>
              </a:rPr>
              <a:t>1</a:t>
            </a:r>
            <a:r>
              <a:rPr lang="ru-RU" sz="1400" spc="80" dirty="0">
                <a:solidFill>
                  <a:srgbClr val="0033A8"/>
                </a:solidFill>
                <a:cs typeface="Arial Narrow"/>
              </a:rPr>
              <a:t>0</a:t>
            </a:r>
            <a:r>
              <a:rPr sz="1400" spc="80" dirty="0">
                <a:solidFill>
                  <a:srgbClr val="0033A8"/>
                </a:solidFill>
                <a:cs typeface="Arial Narrow"/>
              </a:rPr>
              <a:t>00</a:t>
            </a:r>
            <a:r>
              <a:rPr sz="1400" spc="-4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75" dirty="0">
                <a:solidFill>
                  <a:srgbClr val="0033A8"/>
                </a:solidFill>
                <a:cs typeface="Arial Narrow"/>
              </a:rPr>
              <a:t>сотрудников</a:t>
            </a:r>
            <a:endParaRPr sz="1400" dirty="0">
              <a:cs typeface="Arial Narrow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2043125" y="3251574"/>
            <a:ext cx="160655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400" spc="80" dirty="0">
                <a:solidFill>
                  <a:srgbClr val="0033A8"/>
                </a:solidFill>
                <a:cs typeface="Arial Narrow"/>
              </a:rPr>
              <a:t>1500</a:t>
            </a:r>
            <a:r>
              <a:rPr sz="1400"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-75" dirty="0">
                <a:solidFill>
                  <a:srgbClr val="0033A8"/>
                </a:solidFill>
                <a:cs typeface="Arial Narrow"/>
              </a:rPr>
              <a:t>Г</a:t>
            </a:r>
            <a:r>
              <a:rPr sz="1400" dirty="0">
                <a:solidFill>
                  <a:srgbClr val="0033A8"/>
                </a:solidFill>
                <a:cs typeface="Arial Narrow"/>
              </a:rPr>
              <a:t>А</a:t>
            </a:r>
            <a:r>
              <a:rPr sz="1400"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90" dirty="0">
                <a:solidFill>
                  <a:srgbClr val="0033A8"/>
                </a:solidFill>
                <a:cs typeface="Arial Narrow"/>
              </a:rPr>
              <a:t>т</a:t>
            </a:r>
            <a:r>
              <a:rPr sz="1400" spc="50" dirty="0">
                <a:solidFill>
                  <a:srgbClr val="0033A8"/>
                </a:solidFill>
                <a:cs typeface="Arial Narrow"/>
              </a:rPr>
              <a:t>ерри</a:t>
            </a:r>
            <a:r>
              <a:rPr sz="1400" spc="25" dirty="0">
                <a:solidFill>
                  <a:srgbClr val="0033A8"/>
                </a:solidFill>
                <a:cs typeface="Arial Narrow"/>
              </a:rPr>
              <a:t>т</a:t>
            </a:r>
            <a:r>
              <a:rPr sz="1400" spc="40" dirty="0">
                <a:solidFill>
                  <a:srgbClr val="0033A8"/>
                </a:solidFill>
                <a:cs typeface="Arial Narrow"/>
              </a:rPr>
              <a:t>ории</a:t>
            </a:r>
            <a:endParaRPr sz="1400">
              <a:cs typeface="Arial Narrow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043125" y="3860934"/>
            <a:ext cx="16224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400" spc="80" dirty="0">
                <a:solidFill>
                  <a:srgbClr val="0033A8"/>
                </a:solidFill>
                <a:cs typeface="Arial Narrow"/>
              </a:rPr>
              <a:t>120</a:t>
            </a:r>
            <a:r>
              <a:rPr sz="1400" spc="-5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55" dirty="0">
                <a:solidFill>
                  <a:srgbClr val="0033A8"/>
                </a:solidFill>
                <a:cs typeface="Arial Narrow"/>
              </a:rPr>
              <a:t>единиц</a:t>
            </a:r>
            <a:r>
              <a:rPr sz="1400" spc="-4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65" dirty="0">
                <a:solidFill>
                  <a:srgbClr val="0033A8"/>
                </a:solidFill>
                <a:cs typeface="Arial Narrow"/>
              </a:rPr>
              <a:t>техники</a:t>
            </a:r>
            <a:endParaRPr sz="1400" dirty="0">
              <a:cs typeface="Arial Narrow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2043125" y="4470294"/>
            <a:ext cx="1803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9380">
              <a:lnSpc>
                <a:spcPct val="100000"/>
              </a:lnSpc>
              <a:spcBef>
                <a:spcPts val="100"/>
              </a:spcBef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400" spc="55" dirty="0">
                <a:solidFill>
                  <a:srgbClr val="0033A8"/>
                </a:solidFill>
                <a:cs typeface="Arial Narrow"/>
              </a:rPr>
              <a:t>собственные</a:t>
            </a:r>
            <a:r>
              <a:rPr sz="1400" spc="-5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150" dirty="0">
                <a:solidFill>
                  <a:srgbClr val="0033A8"/>
                </a:solidFill>
                <a:cs typeface="Arial Narrow"/>
              </a:rPr>
              <a:t>ж/д</a:t>
            </a:r>
            <a:r>
              <a:rPr sz="1400" spc="-4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60" dirty="0">
                <a:solidFill>
                  <a:srgbClr val="0033A8"/>
                </a:solidFill>
                <a:cs typeface="Arial Narrow"/>
              </a:rPr>
              <a:t>пути</a:t>
            </a:r>
            <a:endParaRPr sz="1400"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412" y="514350"/>
            <a:ext cx="1568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970" y="6794768"/>
            <a:ext cx="705032" cy="36967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61061" y="6653542"/>
            <a:ext cx="413384" cy="476884"/>
          </a:xfrm>
          <a:custGeom>
            <a:avLst/>
            <a:gdLst/>
            <a:ahLst/>
            <a:cxnLst/>
            <a:rect l="l" t="t" r="r" b="b"/>
            <a:pathLst>
              <a:path w="413384" h="476884">
                <a:moveTo>
                  <a:pt x="294195" y="125539"/>
                </a:moveTo>
                <a:lnTo>
                  <a:pt x="253377" y="101968"/>
                </a:lnTo>
                <a:lnTo>
                  <a:pt x="253377" y="210985"/>
                </a:lnTo>
                <a:lnTo>
                  <a:pt x="206108" y="183781"/>
                </a:lnTo>
                <a:lnTo>
                  <a:pt x="206108" y="74599"/>
                </a:lnTo>
                <a:lnTo>
                  <a:pt x="64287" y="156413"/>
                </a:lnTo>
                <a:lnTo>
                  <a:pt x="64287" y="320167"/>
                </a:lnTo>
                <a:lnTo>
                  <a:pt x="105105" y="343738"/>
                </a:lnTo>
                <a:lnTo>
                  <a:pt x="105105" y="179971"/>
                </a:lnTo>
                <a:lnTo>
                  <a:pt x="165290" y="145313"/>
                </a:lnTo>
                <a:lnTo>
                  <a:pt x="165290" y="207352"/>
                </a:lnTo>
                <a:lnTo>
                  <a:pt x="259842" y="261924"/>
                </a:lnTo>
                <a:lnTo>
                  <a:pt x="259842" y="309092"/>
                </a:lnTo>
                <a:lnTo>
                  <a:pt x="294195" y="289306"/>
                </a:lnTo>
                <a:lnTo>
                  <a:pt x="294195" y="125539"/>
                </a:lnTo>
                <a:close/>
              </a:path>
              <a:path w="413384" h="476884">
                <a:moveTo>
                  <a:pt x="347941" y="156565"/>
                </a:moveTo>
                <a:lnTo>
                  <a:pt x="307124" y="132994"/>
                </a:lnTo>
                <a:lnTo>
                  <a:pt x="307124" y="296786"/>
                </a:lnTo>
                <a:lnTo>
                  <a:pt x="246938" y="331431"/>
                </a:lnTo>
                <a:lnTo>
                  <a:pt x="246938" y="269379"/>
                </a:lnTo>
                <a:lnTo>
                  <a:pt x="152387" y="214795"/>
                </a:lnTo>
                <a:lnTo>
                  <a:pt x="152387" y="167652"/>
                </a:lnTo>
                <a:lnTo>
                  <a:pt x="118033" y="187439"/>
                </a:lnTo>
                <a:lnTo>
                  <a:pt x="118033" y="351193"/>
                </a:lnTo>
                <a:lnTo>
                  <a:pt x="158838" y="374764"/>
                </a:lnTo>
                <a:lnTo>
                  <a:pt x="158838" y="265696"/>
                </a:lnTo>
                <a:lnTo>
                  <a:pt x="206121" y="292950"/>
                </a:lnTo>
                <a:lnTo>
                  <a:pt x="206121" y="402132"/>
                </a:lnTo>
                <a:lnTo>
                  <a:pt x="347941" y="320319"/>
                </a:lnTo>
                <a:lnTo>
                  <a:pt x="347941" y="156565"/>
                </a:lnTo>
                <a:close/>
              </a:path>
              <a:path w="413384" h="476884">
                <a:moveTo>
                  <a:pt x="413054" y="119240"/>
                </a:moveTo>
                <a:lnTo>
                  <a:pt x="361429" y="89446"/>
                </a:lnTo>
                <a:lnTo>
                  <a:pt x="361429" y="327875"/>
                </a:lnTo>
                <a:lnTo>
                  <a:pt x="206527" y="417258"/>
                </a:lnTo>
                <a:lnTo>
                  <a:pt x="51714" y="327875"/>
                </a:lnTo>
                <a:lnTo>
                  <a:pt x="51625" y="148996"/>
                </a:lnTo>
                <a:lnTo>
                  <a:pt x="206527" y="59613"/>
                </a:lnTo>
                <a:lnTo>
                  <a:pt x="361340" y="148996"/>
                </a:lnTo>
                <a:lnTo>
                  <a:pt x="361429" y="327875"/>
                </a:lnTo>
                <a:lnTo>
                  <a:pt x="361429" y="89446"/>
                </a:lnTo>
                <a:lnTo>
                  <a:pt x="309778" y="59613"/>
                </a:lnTo>
                <a:lnTo>
                  <a:pt x="206527" y="0"/>
                </a:lnTo>
                <a:lnTo>
                  <a:pt x="0" y="119164"/>
                </a:lnTo>
                <a:lnTo>
                  <a:pt x="0" y="357632"/>
                </a:lnTo>
                <a:lnTo>
                  <a:pt x="206527" y="476872"/>
                </a:lnTo>
                <a:lnTo>
                  <a:pt x="309854" y="417258"/>
                </a:lnTo>
                <a:lnTo>
                  <a:pt x="413054" y="357720"/>
                </a:lnTo>
                <a:lnTo>
                  <a:pt x="413054" y="119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4202" y="200025"/>
            <a:ext cx="52806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endParaRPr sz="2800" spc="-5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80299" y="955267"/>
            <a:ext cx="2757503" cy="5562522"/>
          </a:xfrm>
          <a:custGeom>
            <a:avLst/>
            <a:gdLst/>
            <a:ahLst/>
            <a:cxnLst/>
            <a:rect l="l" t="t" r="r" b="b"/>
            <a:pathLst>
              <a:path w="2463800" h="4770120">
                <a:moveTo>
                  <a:pt x="0" y="4769650"/>
                </a:moveTo>
                <a:lnTo>
                  <a:pt x="2463304" y="4769650"/>
                </a:lnTo>
                <a:lnTo>
                  <a:pt x="2463304" y="0"/>
                </a:lnTo>
                <a:lnTo>
                  <a:pt x="0" y="0"/>
                </a:lnTo>
                <a:lnTo>
                  <a:pt x="0" y="4769650"/>
                </a:lnTo>
                <a:close/>
              </a:path>
            </a:pathLst>
          </a:custGeom>
          <a:ln w="12700">
            <a:solidFill>
              <a:srgbClr val="003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flipH="1">
            <a:off x="3442226" y="1187315"/>
            <a:ext cx="2757503" cy="539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400" b="1" spc="-25" dirty="0">
                <a:solidFill>
                  <a:srgbClr val="0033A8"/>
                </a:solidFill>
                <a:cs typeface="Arial Narrow"/>
              </a:rPr>
              <a:t>Мастер (основное производство)</a:t>
            </a: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endParaRPr lang="ru-RU" sz="1400" spc="-25" dirty="0">
              <a:solidFill>
                <a:srgbClr val="0033A8"/>
              </a:solidFill>
              <a:cs typeface="Arial Narrow"/>
            </a:endParaRP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>
                <a:solidFill>
                  <a:srgbClr val="0033A8"/>
                </a:solidFill>
                <a:cs typeface="Arial Narrow"/>
              </a:rPr>
              <a:t>Относится к категории инженерно-технических работников.</a:t>
            </a: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endParaRPr lang="ru-RU" sz="1200" spc="-25" dirty="0">
              <a:solidFill>
                <a:srgbClr val="0033A8"/>
              </a:solidFill>
              <a:cs typeface="Arial Narrow"/>
            </a:endParaRP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>
                <a:solidFill>
                  <a:srgbClr val="0033A8"/>
                </a:solidFill>
                <a:cs typeface="Arial Narrow"/>
              </a:rPr>
              <a:t>Осуществляет руководство производственным участком</a:t>
            </a: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endParaRPr lang="ru-RU" sz="1200" spc="-25" dirty="0">
              <a:solidFill>
                <a:srgbClr val="0033A8"/>
              </a:solidFill>
              <a:cs typeface="Arial Narrow"/>
            </a:endParaRP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>
                <a:solidFill>
                  <a:srgbClr val="0033A8"/>
                </a:solidFill>
                <a:cs typeface="Arial Narrow"/>
              </a:rPr>
              <a:t>Контролирует соблюдение технологических процессов и устраняет причины их нарушения</a:t>
            </a: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endParaRPr lang="ru-RU" sz="1200" spc="-25" dirty="0">
              <a:solidFill>
                <a:srgbClr val="0033A8"/>
              </a:solidFill>
              <a:cs typeface="Arial Narrow"/>
            </a:endParaRP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>
                <a:solidFill>
                  <a:srgbClr val="0033A8"/>
                </a:solidFill>
                <a:cs typeface="Arial Narrow"/>
              </a:rPr>
              <a:t>Участвует в разработке новых и усовершенствует действующие технологические процессы</a:t>
            </a: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endParaRPr lang="ru-RU" sz="1200" spc="-25" dirty="0">
              <a:solidFill>
                <a:srgbClr val="0033A8"/>
              </a:solidFill>
              <a:cs typeface="Arial Narrow"/>
            </a:endParaRP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200" b="1" spc="-25" dirty="0">
                <a:solidFill>
                  <a:srgbClr val="0033A8"/>
                </a:solidFill>
                <a:cs typeface="Arial Narrow"/>
              </a:rPr>
              <a:t>Заработная плата ежемесячно 38000 (на руки), компенсация стоимости аренды жилья в размере 5220 (на руки).</a:t>
            </a: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endParaRPr lang="ru-RU" sz="1200" b="1" spc="-25" dirty="0">
              <a:solidFill>
                <a:srgbClr val="0033A8"/>
              </a:solidFill>
              <a:cs typeface="Arial Narrow"/>
            </a:endParaRP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200" b="1" spc="-25" dirty="0">
                <a:solidFill>
                  <a:srgbClr val="0033A8"/>
                </a:solidFill>
                <a:cs typeface="Arial Narrow"/>
              </a:rPr>
              <a:t>Квартальное премирование производится по результатам работы предприятия за квартал с учетом индивидуальных КПЕ.</a:t>
            </a: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>
                <a:solidFill>
                  <a:srgbClr val="0033A8"/>
                </a:solidFill>
                <a:cs typeface="Arial Narrow"/>
              </a:rPr>
              <a:t> </a:t>
            </a:r>
          </a:p>
          <a:p>
            <a:pPr marL="309880" indent="-218440">
              <a:lnSpc>
                <a:spcPct val="100000"/>
              </a:lnSpc>
              <a:spcBef>
                <a:spcPts val="1430"/>
              </a:spcBef>
              <a:buClr>
                <a:srgbClr val="D6290F"/>
              </a:buClr>
              <a:buSzPct val="92857"/>
              <a:buFont typeface="Arial"/>
              <a:buChar char="•"/>
              <a:tabLst>
                <a:tab pos="309880" algn="l"/>
                <a:tab pos="310515" algn="l"/>
              </a:tabLst>
            </a:pPr>
            <a:endParaRPr sz="1100" dirty="0">
              <a:cs typeface="Arial Narrow"/>
            </a:endParaRPr>
          </a:p>
        </p:txBody>
      </p:sp>
      <p:pic>
        <p:nvPicPr>
          <p:cNvPr id="13" name="object 11">
            <a:extLst>
              <a:ext uri="{FF2B5EF4-FFF2-40B4-BE49-F238E27FC236}">
                <a16:creationId xmlns:a16="http://schemas.microsoft.com/office/drawing/2014/main" xmlns="" id="{85D06A91-703C-4D8A-8A9A-D03BEB6C747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05" y="1187315"/>
            <a:ext cx="3141550" cy="51050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BF595B-4E1B-4CED-9BB9-684A90656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442" y="955267"/>
            <a:ext cx="3141550" cy="5562522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xmlns="" id="{5D2AD71D-9467-45A4-98EC-973AB84427D8}"/>
              </a:ext>
            </a:extLst>
          </p:cNvPr>
          <p:cNvSpPr txBox="1"/>
          <p:nvPr/>
        </p:nvSpPr>
        <p:spPr>
          <a:xfrm flipH="1">
            <a:off x="7480300" y="1240572"/>
            <a:ext cx="2757503" cy="4632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400" b="1" spc="-25" dirty="0">
                <a:solidFill>
                  <a:srgbClr val="0033A8"/>
                </a:solidFill>
                <a:cs typeface="Arial Narrow"/>
              </a:rPr>
              <a:t>Старший контрольный мастер по спец. режиму</a:t>
            </a: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endParaRPr lang="ru-RU" sz="1400" spc="-25" dirty="0">
              <a:solidFill>
                <a:srgbClr val="0033A8"/>
              </a:solidFill>
              <a:cs typeface="Arial Narrow"/>
            </a:endParaRP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>
                <a:solidFill>
                  <a:srgbClr val="0033A8"/>
                </a:solidFill>
                <a:cs typeface="Arial Narrow"/>
              </a:rPr>
              <a:t>Осуществляет надзор за соблюдением во взрывоопасных производствах действующих норм и правил.</a:t>
            </a: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endParaRPr lang="ru-RU" sz="1200" spc="-25" dirty="0">
              <a:solidFill>
                <a:srgbClr val="0033A8"/>
              </a:solidFill>
              <a:cs typeface="Arial Narrow"/>
            </a:endParaRP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>
                <a:solidFill>
                  <a:srgbClr val="0033A8"/>
                </a:solidFill>
                <a:cs typeface="Arial Narrow"/>
              </a:rPr>
              <a:t>Осуществляет надзор за выполнением приказов, решений по вопросам обеспечения безаварийной эксплуатации взрывоопасных производств</a:t>
            </a: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endParaRPr lang="ru-RU" sz="1200" spc="-25" dirty="0">
              <a:solidFill>
                <a:srgbClr val="0033A8"/>
              </a:solidFill>
              <a:cs typeface="Arial Narrow"/>
            </a:endParaRP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200" b="1" spc="-25" dirty="0">
                <a:solidFill>
                  <a:srgbClr val="0033A8"/>
                </a:solidFill>
                <a:cs typeface="Arial Narrow"/>
              </a:rPr>
              <a:t>Заработная плата ежемесячно 42000 (на руки), компенсация стоимости аренды жилья в размере 5220 (на руки).</a:t>
            </a: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endParaRPr lang="ru-RU" sz="1200" b="1" spc="-25" dirty="0">
              <a:solidFill>
                <a:srgbClr val="0033A8"/>
              </a:solidFill>
              <a:cs typeface="Arial Narrow"/>
            </a:endParaRP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200" b="1" spc="-25" dirty="0">
                <a:solidFill>
                  <a:srgbClr val="0033A8"/>
                </a:solidFill>
                <a:cs typeface="Arial Narrow"/>
              </a:rPr>
              <a:t>Квартальное премирование производится по результатам работы предприятия за квартал с учетом индивидуальных КПЕ.</a:t>
            </a:r>
          </a:p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lang="ru-RU" sz="1200" spc="-25" dirty="0">
                <a:solidFill>
                  <a:srgbClr val="0033A8"/>
                </a:solidFill>
                <a:cs typeface="Arial Narrow"/>
              </a:rPr>
              <a:t> </a:t>
            </a:r>
          </a:p>
          <a:p>
            <a:pPr marL="309880" indent="-218440">
              <a:lnSpc>
                <a:spcPct val="100000"/>
              </a:lnSpc>
              <a:spcBef>
                <a:spcPts val="1430"/>
              </a:spcBef>
              <a:buClr>
                <a:srgbClr val="D6290F"/>
              </a:buClr>
              <a:buSzPct val="92857"/>
              <a:buFont typeface="Arial"/>
              <a:buChar char="•"/>
              <a:tabLst>
                <a:tab pos="309880" algn="l"/>
                <a:tab pos="310515" algn="l"/>
              </a:tabLst>
            </a:pPr>
            <a:endParaRPr sz="1100" dirty="0"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46225" cy="7560309"/>
          </a:xfrm>
          <a:custGeom>
            <a:avLst/>
            <a:gdLst/>
            <a:ahLst/>
            <a:cxnLst/>
            <a:rect l="l" t="t" r="r" b="b"/>
            <a:pathLst>
              <a:path w="1546225" h="7560309">
                <a:moveTo>
                  <a:pt x="1546047" y="0"/>
                </a:moveTo>
                <a:lnTo>
                  <a:pt x="0" y="0"/>
                </a:lnTo>
                <a:lnTo>
                  <a:pt x="0" y="7560005"/>
                </a:lnTo>
                <a:lnTo>
                  <a:pt x="1546047" y="7560005"/>
                </a:lnTo>
                <a:lnTo>
                  <a:pt x="1546047" y="0"/>
                </a:lnTo>
                <a:close/>
              </a:path>
            </a:pathLst>
          </a:custGeom>
          <a:solidFill>
            <a:srgbClr val="03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92003" y="0"/>
            <a:ext cx="0" cy="7560309"/>
          </a:xfrm>
          <a:custGeom>
            <a:avLst/>
            <a:gdLst/>
            <a:ahLst/>
            <a:cxnLst/>
            <a:rect l="l" t="t" r="r" b="b"/>
            <a:pathLst>
              <a:path h="7560309">
                <a:moveTo>
                  <a:pt x="0" y="0"/>
                </a:moveTo>
                <a:lnTo>
                  <a:pt x="0" y="7560005"/>
                </a:lnTo>
                <a:lnTo>
                  <a:pt x="0" y="0"/>
                </a:lnTo>
                <a:close/>
              </a:path>
            </a:pathLst>
          </a:custGeom>
          <a:solidFill>
            <a:srgbClr val="03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lnTo>
                  <a:pt x="457200" y="0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2003" y="4572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263" y="7178413"/>
            <a:ext cx="190868" cy="2226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6047" y="7178413"/>
            <a:ext cx="190880" cy="2226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3215" y="6900096"/>
            <a:ext cx="190868" cy="2226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6930" y="6380598"/>
            <a:ext cx="127241" cy="1484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4161" y="7178413"/>
            <a:ext cx="190868" cy="22266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1323" y="6343459"/>
            <a:ext cx="190868" cy="22264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3815" y="6417669"/>
            <a:ext cx="63614" cy="7421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11929" y="5861036"/>
            <a:ext cx="63614" cy="7421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4754" y="6139350"/>
            <a:ext cx="63626" cy="7420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4767" y="6695988"/>
            <a:ext cx="63614" cy="7420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2857" y="6695988"/>
            <a:ext cx="63626" cy="7420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08097" y="6935890"/>
            <a:ext cx="127241" cy="14842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98081" y="7251312"/>
            <a:ext cx="63614" cy="7421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862563" y="6305019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63626" y="37109"/>
                </a:lnTo>
                <a:lnTo>
                  <a:pt x="0" y="74231"/>
                </a:lnTo>
                <a:lnTo>
                  <a:pt x="0" y="222669"/>
                </a:lnTo>
                <a:lnTo>
                  <a:pt x="127253" y="296875"/>
                </a:lnTo>
                <a:lnTo>
                  <a:pt x="254495" y="222669"/>
                </a:lnTo>
                <a:lnTo>
                  <a:pt x="254495" y="74231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08091" y="6379257"/>
            <a:ext cx="127241" cy="148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5703511" y="602671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06"/>
                </a:lnTo>
                <a:lnTo>
                  <a:pt x="0" y="222656"/>
                </a:lnTo>
                <a:lnTo>
                  <a:pt x="127253" y="296862"/>
                </a:lnTo>
                <a:lnTo>
                  <a:pt x="254495" y="222656"/>
                </a:lnTo>
                <a:lnTo>
                  <a:pt x="254495" y="74206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1637" y="602670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28" y="0"/>
                </a:moveTo>
                <a:lnTo>
                  <a:pt x="0" y="74231"/>
                </a:lnTo>
                <a:lnTo>
                  <a:pt x="0" y="222656"/>
                </a:lnTo>
                <a:lnTo>
                  <a:pt x="127228" y="296875"/>
                </a:lnTo>
                <a:lnTo>
                  <a:pt x="254469" y="222656"/>
                </a:lnTo>
                <a:lnTo>
                  <a:pt x="254469" y="74231"/>
                </a:lnTo>
                <a:lnTo>
                  <a:pt x="127228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76109" y="6972989"/>
            <a:ext cx="63614" cy="7420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12846" y="6694658"/>
            <a:ext cx="63614" cy="7420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9046" y="6973006"/>
            <a:ext cx="63614" cy="7419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9046" y="6416366"/>
            <a:ext cx="63614" cy="7420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8089" y="6138048"/>
            <a:ext cx="63614" cy="7420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98081" y="6694678"/>
            <a:ext cx="63614" cy="7421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49036" y="6100954"/>
            <a:ext cx="127241" cy="14842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49042" y="6657579"/>
            <a:ext cx="127241" cy="14842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49045" y="7214213"/>
            <a:ext cx="127241" cy="14842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1628" y="6898763"/>
            <a:ext cx="190868" cy="22266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870668" y="7177089"/>
            <a:ext cx="190868" cy="22265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061527" y="6379276"/>
            <a:ext cx="127241" cy="14842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061533" y="6935887"/>
            <a:ext cx="127241" cy="14843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20581" y="6657590"/>
            <a:ext cx="127241" cy="14842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88779" y="7177097"/>
            <a:ext cx="190868" cy="22264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220581" y="6100942"/>
            <a:ext cx="127241" cy="14843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616187" y="6138050"/>
            <a:ext cx="63614" cy="7420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2561" y="6620451"/>
            <a:ext cx="190868" cy="222643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552561" y="7177097"/>
            <a:ext cx="190868" cy="222643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2564" y="5507174"/>
            <a:ext cx="190880" cy="22266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506882" y="7177091"/>
            <a:ext cx="185115" cy="22265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570505" y="6138045"/>
            <a:ext cx="63626" cy="7420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38690" y="6657581"/>
            <a:ext cx="127241" cy="14842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70508" y="5581415"/>
            <a:ext cx="63626" cy="74206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0414" y="6416372"/>
            <a:ext cx="63614" cy="74193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66800" y="6898765"/>
            <a:ext cx="190868" cy="222656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007742" y="7177089"/>
            <a:ext cx="190880" cy="222656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6791" y="5785496"/>
            <a:ext cx="190880" cy="222656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71369" y="6694670"/>
            <a:ext cx="63626" cy="74218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5851" y="5507179"/>
            <a:ext cx="190880" cy="22266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03343" y="6100945"/>
            <a:ext cx="127241" cy="148424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71369" y="6138052"/>
            <a:ext cx="63626" cy="74206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244302" y="5822627"/>
            <a:ext cx="127241" cy="148424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6180669" y="630502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3" y="296875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948166" y="6100958"/>
            <a:ext cx="127241" cy="148424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979988" y="6694678"/>
            <a:ext cx="63614" cy="74218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979986" y="7251316"/>
            <a:ext cx="63614" cy="74218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643958" y="6063820"/>
            <a:ext cx="190868" cy="222643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5419" y="5785496"/>
            <a:ext cx="190868" cy="22265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6360" y="5507174"/>
            <a:ext cx="190880" cy="222669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075425" y="5228845"/>
            <a:ext cx="190880" cy="222669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93508" y="5228845"/>
            <a:ext cx="190880" cy="222669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7771193" y="6583362"/>
            <a:ext cx="414020" cy="575310"/>
          </a:xfrm>
          <a:custGeom>
            <a:avLst/>
            <a:gdLst/>
            <a:ahLst/>
            <a:cxnLst/>
            <a:rect l="l" t="t" r="r" b="b"/>
            <a:pathLst>
              <a:path w="414020" h="575309">
                <a:moveTo>
                  <a:pt x="254495" y="352526"/>
                </a:moveTo>
                <a:lnTo>
                  <a:pt x="127254" y="278307"/>
                </a:lnTo>
                <a:lnTo>
                  <a:pt x="63627" y="315404"/>
                </a:lnTo>
                <a:lnTo>
                  <a:pt x="0" y="352526"/>
                </a:lnTo>
                <a:lnTo>
                  <a:pt x="0" y="500964"/>
                </a:lnTo>
                <a:lnTo>
                  <a:pt x="127254" y="575170"/>
                </a:lnTo>
                <a:lnTo>
                  <a:pt x="254495" y="500964"/>
                </a:lnTo>
                <a:lnTo>
                  <a:pt x="254495" y="352526"/>
                </a:lnTo>
                <a:close/>
              </a:path>
              <a:path w="414020" h="575309">
                <a:moveTo>
                  <a:pt x="413524" y="74218"/>
                </a:moveTo>
                <a:lnTo>
                  <a:pt x="286283" y="0"/>
                </a:lnTo>
                <a:lnTo>
                  <a:pt x="159042" y="74218"/>
                </a:lnTo>
                <a:lnTo>
                  <a:pt x="159042" y="222656"/>
                </a:lnTo>
                <a:lnTo>
                  <a:pt x="286283" y="296862"/>
                </a:lnTo>
                <a:lnTo>
                  <a:pt x="413524" y="222656"/>
                </a:lnTo>
                <a:lnTo>
                  <a:pt x="413524" y="74218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48359" y="713999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41" y="296875"/>
                </a:lnTo>
                <a:lnTo>
                  <a:pt x="254482" y="222656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object 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94206" y="6972989"/>
            <a:ext cx="63626" cy="7420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12313" y="6416364"/>
            <a:ext cx="63614" cy="74206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53262" y="6694670"/>
            <a:ext cx="63626" cy="74206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62736" y="6694670"/>
            <a:ext cx="63626" cy="74206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53268" y="6138045"/>
            <a:ext cx="63626" cy="74206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53262" y="7251303"/>
            <a:ext cx="63626" cy="74218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413188" y="6416358"/>
            <a:ext cx="63614" cy="74206"/>
          </a:xfrm>
          <a:prstGeom prst="rect">
            <a:avLst/>
          </a:prstGeom>
        </p:spPr>
      </p:pic>
      <p:sp>
        <p:nvSpPr>
          <p:cNvPr id="74" name="object 74"/>
          <p:cNvSpPr/>
          <p:nvPr/>
        </p:nvSpPr>
        <p:spPr>
          <a:xfrm>
            <a:off x="3317758" y="6861660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object 7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912307" y="5859721"/>
            <a:ext cx="63626" cy="74218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0333" y="7251303"/>
            <a:ext cx="63614" cy="7421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90335" y="6138028"/>
            <a:ext cx="63614" cy="74218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0333" y="6694661"/>
            <a:ext cx="63614" cy="74218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08430" y="6138026"/>
            <a:ext cx="63614" cy="74218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848697" y="6898771"/>
            <a:ext cx="190868" cy="222643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57142" y="6973006"/>
            <a:ext cx="63614" cy="74193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57142" y="6416364"/>
            <a:ext cx="63614" cy="74206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630067" y="6657569"/>
            <a:ext cx="127241" cy="148424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98265" y="7177093"/>
            <a:ext cx="190868" cy="222643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457143" y="5859734"/>
            <a:ext cx="63626" cy="74206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0411448" y="5859724"/>
            <a:ext cx="63614" cy="74218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347828" y="6898765"/>
            <a:ext cx="190868" cy="222656"/>
          </a:xfrm>
          <a:prstGeom prst="rect">
            <a:avLst/>
          </a:prstGeom>
        </p:spPr>
      </p:pic>
      <p:sp>
        <p:nvSpPr>
          <p:cNvPr id="88" name="object 88"/>
          <p:cNvSpPr/>
          <p:nvPr/>
        </p:nvSpPr>
        <p:spPr>
          <a:xfrm>
            <a:off x="7930244" y="7139985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53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3" y="296875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9" name="object 8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484909" y="6342142"/>
            <a:ext cx="190868" cy="222643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25861" y="7177097"/>
            <a:ext cx="190868" cy="222643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389468" y="6694668"/>
            <a:ext cx="63626" cy="74218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7484899" y="6898763"/>
            <a:ext cx="382270" cy="538480"/>
            <a:chOff x="7484899" y="6898763"/>
            <a:chExt cx="382270" cy="538480"/>
          </a:xfrm>
        </p:grpSpPr>
        <p:sp>
          <p:nvSpPr>
            <p:cNvPr id="93" name="object 93"/>
            <p:cNvSpPr/>
            <p:nvPr/>
          </p:nvSpPr>
          <p:spPr>
            <a:xfrm>
              <a:off x="7612147" y="7139985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4" h="297179">
                  <a:moveTo>
                    <a:pt x="127241" y="0"/>
                  </a:moveTo>
                  <a:lnTo>
                    <a:pt x="0" y="74218"/>
                  </a:lnTo>
                  <a:lnTo>
                    <a:pt x="0" y="222643"/>
                  </a:lnTo>
                  <a:lnTo>
                    <a:pt x="127241" y="296875"/>
                  </a:lnTo>
                  <a:lnTo>
                    <a:pt x="254482" y="222643"/>
                  </a:lnTo>
                  <a:lnTo>
                    <a:pt x="254482" y="74218"/>
                  </a:lnTo>
                  <a:lnTo>
                    <a:pt x="127241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4899" y="6898763"/>
              <a:ext cx="190880" cy="222669"/>
            </a:xfrm>
            <a:prstGeom prst="rect">
              <a:avLst/>
            </a:prstGeom>
          </p:spPr>
        </p:pic>
      </p:grpSp>
      <p:sp>
        <p:nvSpPr>
          <p:cNvPr id="95" name="object 95"/>
          <p:cNvSpPr/>
          <p:nvPr/>
        </p:nvSpPr>
        <p:spPr>
          <a:xfrm>
            <a:off x="5862558" y="686165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53" y="296875"/>
                </a:lnTo>
                <a:lnTo>
                  <a:pt x="254495" y="222656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object 9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67151" y="6657573"/>
            <a:ext cx="127241" cy="148424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767142" y="7214224"/>
            <a:ext cx="127241" cy="148424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085240" y="7214220"/>
            <a:ext cx="127241" cy="148424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5172" y="6694672"/>
            <a:ext cx="63626" cy="74206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435169" y="7251303"/>
            <a:ext cx="63626" cy="74218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003685" y="6973007"/>
            <a:ext cx="63626" cy="74218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643955" y="6620445"/>
            <a:ext cx="190880" cy="222669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13184" y="5859708"/>
            <a:ext cx="63626" cy="74218"/>
          </a:xfrm>
          <a:prstGeom prst="rect">
            <a:avLst/>
          </a:prstGeom>
        </p:spPr>
      </p:pic>
      <p:sp>
        <p:nvSpPr>
          <p:cNvPr id="104" name="object 104"/>
          <p:cNvSpPr/>
          <p:nvPr/>
        </p:nvSpPr>
        <p:spPr>
          <a:xfrm>
            <a:off x="3158691" y="6583329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63614" y="37109"/>
                </a:ln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72220" y="6138028"/>
            <a:ext cx="63614" cy="74218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3476799" y="6583333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148437"/>
                </a:lnTo>
                <a:lnTo>
                  <a:pt x="0" y="222643"/>
                </a:lnTo>
                <a:lnTo>
                  <a:pt x="127241" y="296862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407424" y="686167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63614" y="37096"/>
                </a:lnTo>
                <a:lnTo>
                  <a:pt x="0" y="74206"/>
                </a:lnTo>
                <a:lnTo>
                  <a:pt x="0" y="222656"/>
                </a:lnTo>
                <a:lnTo>
                  <a:pt x="127241" y="296862"/>
                </a:lnTo>
                <a:lnTo>
                  <a:pt x="254482" y="222656"/>
                </a:lnTo>
                <a:lnTo>
                  <a:pt x="254482" y="74206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8" name="object 10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630057" y="5544315"/>
            <a:ext cx="127241" cy="148424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71007" y="5822623"/>
            <a:ext cx="127241" cy="148424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89114" y="5822620"/>
            <a:ext cx="127241" cy="148437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757318" y="6898754"/>
            <a:ext cx="190868" cy="222669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84738" y="5859734"/>
            <a:ext cx="63614" cy="74206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89118" y="6379268"/>
            <a:ext cx="127241" cy="148424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11955" y="5544306"/>
            <a:ext cx="127241" cy="148424"/>
          </a:xfrm>
          <a:prstGeom prst="rect">
            <a:avLst/>
          </a:prstGeom>
        </p:spPr>
      </p:pic>
      <p:sp>
        <p:nvSpPr>
          <p:cNvPr id="115" name="object 115"/>
          <p:cNvSpPr/>
          <p:nvPr/>
        </p:nvSpPr>
        <p:spPr>
          <a:xfrm>
            <a:off x="8248357" y="6583354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63614" y="37109"/>
                </a:ln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6" name="object 11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343768" y="6138050"/>
            <a:ext cx="63626" cy="74206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02475" y="6100945"/>
            <a:ext cx="127241" cy="148424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902482" y="6657582"/>
            <a:ext cx="127241" cy="148424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61523" y="5822631"/>
            <a:ext cx="127241" cy="148424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02468" y="5544325"/>
            <a:ext cx="127241" cy="148424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62392" y="6379276"/>
            <a:ext cx="127241" cy="148424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866639" y="5859727"/>
            <a:ext cx="63614" cy="74206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25678" y="5581421"/>
            <a:ext cx="63626" cy="74206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803015" y="6342134"/>
            <a:ext cx="190868" cy="22265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5678" y="6138052"/>
            <a:ext cx="63626" cy="74206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89980" y="6379254"/>
            <a:ext cx="127241" cy="148424"/>
          </a:xfrm>
          <a:prstGeom prst="rect">
            <a:avLst/>
          </a:prstGeom>
        </p:spPr>
      </p:pic>
      <p:sp>
        <p:nvSpPr>
          <p:cNvPr id="127" name="object 127"/>
          <p:cNvSpPr/>
          <p:nvPr/>
        </p:nvSpPr>
        <p:spPr>
          <a:xfrm>
            <a:off x="5067317" y="7139950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28" y="0"/>
                </a:moveTo>
                <a:lnTo>
                  <a:pt x="0" y="74244"/>
                </a:lnTo>
                <a:lnTo>
                  <a:pt x="0" y="222669"/>
                </a:lnTo>
                <a:lnTo>
                  <a:pt x="127228" y="296875"/>
                </a:lnTo>
                <a:lnTo>
                  <a:pt x="254469" y="222669"/>
                </a:lnTo>
                <a:lnTo>
                  <a:pt x="254469" y="74244"/>
                </a:lnTo>
                <a:lnTo>
                  <a:pt x="127228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113005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148437"/>
                </a:lnTo>
                <a:lnTo>
                  <a:pt x="0" y="222643"/>
                </a:lnTo>
                <a:lnTo>
                  <a:pt x="127241" y="296862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9" name="object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3865" y="6342121"/>
            <a:ext cx="190880" cy="222669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1975" y="6342121"/>
            <a:ext cx="190868" cy="222669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303874" y="6898761"/>
            <a:ext cx="190868" cy="222643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462920" y="6620438"/>
            <a:ext cx="190880" cy="222656"/>
          </a:xfrm>
          <a:prstGeom prst="rect">
            <a:avLst/>
          </a:prstGeom>
        </p:spPr>
      </p:pic>
      <p:sp>
        <p:nvSpPr>
          <p:cNvPr id="133" name="object 133"/>
          <p:cNvSpPr/>
          <p:nvPr/>
        </p:nvSpPr>
        <p:spPr>
          <a:xfrm>
            <a:off x="2999642" y="686165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4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54" y="296875"/>
                </a:lnTo>
                <a:lnTo>
                  <a:pt x="254495" y="222656"/>
                </a:lnTo>
                <a:lnTo>
                  <a:pt x="254495" y="74218"/>
                </a:lnTo>
                <a:lnTo>
                  <a:pt x="127254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object 13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222322" y="7214195"/>
            <a:ext cx="127241" cy="148424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31279" y="6416361"/>
            <a:ext cx="63626" cy="74206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49382" y="6416342"/>
            <a:ext cx="63626" cy="74206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49382" y="6972980"/>
            <a:ext cx="63614" cy="74206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31279" y="6972980"/>
            <a:ext cx="63626" cy="74206"/>
          </a:xfrm>
          <a:prstGeom prst="rect">
            <a:avLst/>
          </a:prstGeom>
        </p:spPr>
      </p:pic>
      <p:sp>
        <p:nvSpPr>
          <p:cNvPr id="139" name="object 139"/>
          <p:cNvSpPr/>
          <p:nvPr/>
        </p:nvSpPr>
        <p:spPr>
          <a:xfrm>
            <a:off x="3476797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41" y="296862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40586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4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4" y="296862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4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908280" y="6305024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63614" y="37096"/>
                </a:lnTo>
                <a:lnTo>
                  <a:pt x="0" y="74206"/>
                </a:lnTo>
                <a:lnTo>
                  <a:pt x="0" y="222643"/>
                </a:lnTo>
                <a:lnTo>
                  <a:pt x="127241" y="296862"/>
                </a:lnTo>
                <a:lnTo>
                  <a:pt x="254482" y="222643"/>
                </a:lnTo>
                <a:lnTo>
                  <a:pt x="254482" y="74206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" name="object 142"/>
          <p:cNvGrpSpPr/>
          <p:nvPr/>
        </p:nvGrpSpPr>
        <p:grpSpPr>
          <a:xfrm>
            <a:off x="3142856" y="3677145"/>
            <a:ext cx="5882005" cy="3883025"/>
            <a:chOff x="3142856" y="3677145"/>
            <a:chExt cx="5882005" cy="3883025"/>
          </a:xfrm>
        </p:grpSpPr>
        <p:sp>
          <p:nvSpPr>
            <p:cNvPr id="143" name="object 143"/>
            <p:cNvSpPr/>
            <p:nvPr/>
          </p:nvSpPr>
          <p:spPr>
            <a:xfrm>
              <a:off x="4590171" y="6861668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41" y="0"/>
                  </a:moveTo>
                  <a:lnTo>
                    <a:pt x="63614" y="37096"/>
                  </a:lnTo>
                  <a:lnTo>
                    <a:pt x="0" y="74218"/>
                  </a:lnTo>
                  <a:lnTo>
                    <a:pt x="0" y="222656"/>
                  </a:lnTo>
                  <a:lnTo>
                    <a:pt x="127241" y="296862"/>
                  </a:lnTo>
                  <a:lnTo>
                    <a:pt x="254482" y="222656"/>
                  </a:lnTo>
                  <a:lnTo>
                    <a:pt x="254482" y="74218"/>
                  </a:lnTo>
                  <a:lnTo>
                    <a:pt x="127241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62922" y="7177083"/>
              <a:ext cx="190868" cy="222643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4749210" y="7139970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53" y="0"/>
                  </a:moveTo>
                  <a:lnTo>
                    <a:pt x="0" y="74231"/>
                  </a:lnTo>
                  <a:lnTo>
                    <a:pt x="0" y="222656"/>
                  </a:lnTo>
                  <a:lnTo>
                    <a:pt x="127253" y="296875"/>
                  </a:lnTo>
                  <a:lnTo>
                    <a:pt x="254495" y="222656"/>
                  </a:lnTo>
                  <a:lnTo>
                    <a:pt x="254495" y="74231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42856" y="3677145"/>
              <a:ext cx="5881436" cy="3882859"/>
            </a:xfrm>
            <a:prstGeom prst="rect">
              <a:avLst/>
            </a:prstGeom>
          </p:spPr>
        </p:pic>
      </p:grpSp>
      <p:sp>
        <p:nvSpPr>
          <p:cNvPr id="147" name="object 147"/>
          <p:cNvSpPr txBox="1"/>
          <p:nvPr/>
        </p:nvSpPr>
        <p:spPr>
          <a:xfrm>
            <a:off x="121412" y="514350"/>
            <a:ext cx="1568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2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148" name="object 14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74970" y="6794768"/>
            <a:ext cx="705032" cy="369670"/>
          </a:xfrm>
          <a:prstGeom prst="rect">
            <a:avLst/>
          </a:prstGeom>
        </p:spPr>
      </p:pic>
      <p:sp>
        <p:nvSpPr>
          <p:cNvPr id="149" name="object 149"/>
          <p:cNvSpPr/>
          <p:nvPr/>
        </p:nvSpPr>
        <p:spPr>
          <a:xfrm>
            <a:off x="161061" y="6653542"/>
            <a:ext cx="413384" cy="476884"/>
          </a:xfrm>
          <a:custGeom>
            <a:avLst/>
            <a:gdLst/>
            <a:ahLst/>
            <a:cxnLst/>
            <a:rect l="l" t="t" r="r" b="b"/>
            <a:pathLst>
              <a:path w="413384" h="476884">
                <a:moveTo>
                  <a:pt x="294195" y="125539"/>
                </a:moveTo>
                <a:lnTo>
                  <a:pt x="253377" y="101968"/>
                </a:lnTo>
                <a:lnTo>
                  <a:pt x="253377" y="210985"/>
                </a:lnTo>
                <a:lnTo>
                  <a:pt x="206108" y="183781"/>
                </a:lnTo>
                <a:lnTo>
                  <a:pt x="206108" y="74599"/>
                </a:lnTo>
                <a:lnTo>
                  <a:pt x="64287" y="156413"/>
                </a:lnTo>
                <a:lnTo>
                  <a:pt x="64287" y="320167"/>
                </a:lnTo>
                <a:lnTo>
                  <a:pt x="105105" y="343738"/>
                </a:lnTo>
                <a:lnTo>
                  <a:pt x="105105" y="179971"/>
                </a:lnTo>
                <a:lnTo>
                  <a:pt x="165290" y="145313"/>
                </a:lnTo>
                <a:lnTo>
                  <a:pt x="165290" y="207352"/>
                </a:lnTo>
                <a:lnTo>
                  <a:pt x="259842" y="261924"/>
                </a:lnTo>
                <a:lnTo>
                  <a:pt x="259842" y="309092"/>
                </a:lnTo>
                <a:lnTo>
                  <a:pt x="294195" y="289306"/>
                </a:lnTo>
                <a:lnTo>
                  <a:pt x="294195" y="125539"/>
                </a:lnTo>
                <a:close/>
              </a:path>
              <a:path w="413384" h="476884">
                <a:moveTo>
                  <a:pt x="347941" y="156565"/>
                </a:moveTo>
                <a:lnTo>
                  <a:pt x="307124" y="132994"/>
                </a:lnTo>
                <a:lnTo>
                  <a:pt x="307124" y="296786"/>
                </a:lnTo>
                <a:lnTo>
                  <a:pt x="246938" y="331431"/>
                </a:lnTo>
                <a:lnTo>
                  <a:pt x="246938" y="269379"/>
                </a:lnTo>
                <a:lnTo>
                  <a:pt x="152387" y="214795"/>
                </a:lnTo>
                <a:lnTo>
                  <a:pt x="152387" y="167652"/>
                </a:lnTo>
                <a:lnTo>
                  <a:pt x="118033" y="187439"/>
                </a:lnTo>
                <a:lnTo>
                  <a:pt x="118033" y="351193"/>
                </a:lnTo>
                <a:lnTo>
                  <a:pt x="158838" y="374764"/>
                </a:lnTo>
                <a:lnTo>
                  <a:pt x="158838" y="265696"/>
                </a:lnTo>
                <a:lnTo>
                  <a:pt x="206121" y="292950"/>
                </a:lnTo>
                <a:lnTo>
                  <a:pt x="206121" y="402132"/>
                </a:lnTo>
                <a:lnTo>
                  <a:pt x="347941" y="320319"/>
                </a:lnTo>
                <a:lnTo>
                  <a:pt x="347941" y="156565"/>
                </a:lnTo>
                <a:close/>
              </a:path>
              <a:path w="413384" h="476884">
                <a:moveTo>
                  <a:pt x="413054" y="119240"/>
                </a:moveTo>
                <a:lnTo>
                  <a:pt x="361429" y="89446"/>
                </a:lnTo>
                <a:lnTo>
                  <a:pt x="361429" y="327875"/>
                </a:lnTo>
                <a:lnTo>
                  <a:pt x="206527" y="417258"/>
                </a:lnTo>
                <a:lnTo>
                  <a:pt x="51714" y="327875"/>
                </a:lnTo>
                <a:lnTo>
                  <a:pt x="51625" y="148996"/>
                </a:lnTo>
                <a:lnTo>
                  <a:pt x="206527" y="59613"/>
                </a:lnTo>
                <a:lnTo>
                  <a:pt x="361340" y="148996"/>
                </a:lnTo>
                <a:lnTo>
                  <a:pt x="361429" y="327875"/>
                </a:lnTo>
                <a:lnTo>
                  <a:pt x="361429" y="89446"/>
                </a:lnTo>
                <a:lnTo>
                  <a:pt x="309778" y="59613"/>
                </a:lnTo>
                <a:lnTo>
                  <a:pt x="206527" y="0"/>
                </a:lnTo>
                <a:lnTo>
                  <a:pt x="0" y="119164"/>
                </a:lnTo>
                <a:lnTo>
                  <a:pt x="0" y="357632"/>
                </a:lnTo>
                <a:lnTo>
                  <a:pt x="206527" y="476872"/>
                </a:lnTo>
                <a:lnTo>
                  <a:pt x="309854" y="417258"/>
                </a:lnTo>
                <a:lnTo>
                  <a:pt x="413054" y="357720"/>
                </a:lnTo>
                <a:lnTo>
                  <a:pt x="413054" y="119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4608004" y="6325412"/>
            <a:ext cx="3640344" cy="378950"/>
          </a:xfrm>
          <a:prstGeom prst="rect">
            <a:avLst/>
          </a:prstGeom>
          <a:solidFill>
            <a:srgbClr val="D6290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35"/>
              </a:spcBef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молодых специалистов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917700" y="3100985"/>
            <a:ext cx="822761" cy="299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97485" indent="-185420">
              <a:lnSpc>
                <a:spcPct val="100000"/>
              </a:lnSpc>
              <a:spcBef>
                <a:spcPts val="114"/>
              </a:spcBef>
              <a:buClr>
                <a:srgbClr val="D6290F"/>
              </a:buClr>
              <a:buSzPct val="108108"/>
              <a:buFont typeface="Arial"/>
              <a:buChar char="•"/>
              <a:tabLst>
                <a:tab pos="198120" algn="l"/>
              </a:tabLst>
            </a:pPr>
            <a:r>
              <a:rPr sz="1850" spc="65" dirty="0">
                <a:solidFill>
                  <a:srgbClr val="0033A8"/>
                </a:solidFill>
                <a:cs typeface="Arial Narrow"/>
              </a:rPr>
              <a:t>ДМС</a:t>
            </a:r>
            <a:endParaRPr sz="1850" dirty="0">
              <a:cs typeface="Arial Narrow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8757298" y="2790824"/>
            <a:ext cx="1530862" cy="239296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3030" marR="5080" indent="-100965">
              <a:lnSpc>
                <a:spcPts val="1300"/>
              </a:lnSpc>
              <a:spcBef>
                <a:spcPts val="260"/>
              </a:spcBef>
              <a:buClr>
                <a:srgbClr val="D6290F"/>
              </a:buClr>
              <a:buSzPct val="108333"/>
              <a:buFont typeface="Arial"/>
              <a:buChar char="•"/>
              <a:tabLst>
                <a:tab pos="132080" algn="l"/>
              </a:tabLst>
            </a:pPr>
            <a:r>
              <a:rPr lang="ru-RU" sz="1200" spc="30" dirty="0">
                <a:solidFill>
                  <a:srgbClr val="0033A8"/>
                </a:solidFill>
                <a:cs typeface="Arial Narrow"/>
              </a:rPr>
              <a:t>В</a:t>
            </a:r>
            <a:r>
              <a:rPr sz="1200" spc="30" dirty="0">
                <a:solidFill>
                  <a:srgbClr val="0033A8"/>
                </a:solidFill>
                <a:cs typeface="Arial Narrow"/>
              </a:rPr>
              <a:t>н</a:t>
            </a:r>
            <a:r>
              <a:rPr lang="ru-RU" sz="1200" spc="30" dirty="0">
                <a:solidFill>
                  <a:srgbClr val="0033A8"/>
                </a:solidFill>
                <a:cs typeface="Arial Narrow"/>
              </a:rPr>
              <a:t>утреннее </a:t>
            </a:r>
            <a:r>
              <a:rPr sz="1200" spc="40" dirty="0">
                <a:solidFill>
                  <a:srgbClr val="0033A8"/>
                </a:solidFill>
                <a:cs typeface="Arial Narrow"/>
              </a:rPr>
              <a:t>и </a:t>
            </a:r>
            <a:r>
              <a:rPr lang="ru-RU" sz="1200" spc="25" dirty="0">
                <a:solidFill>
                  <a:srgbClr val="0033A8"/>
                </a:solidFill>
                <a:cs typeface="Arial Narrow"/>
              </a:rPr>
              <a:t>внешнее корпоративное обучение</a:t>
            </a:r>
          </a:p>
          <a:p>
            <a:pPr marL="113030" marR="5080" indent="-100965">
              <a:lnSpc>
                <a:spcPts val="1300"/>
              </a:lnSpc>
              <a:spcBef>
                <a:spcPts val="260"/>
              </a:spcBef>
              <a:buClr>
                <a:srgbClr val="D6290F"/>
              </a:buClr>
              <a:buSzPct val="108333"/>
              <a:buFont typeface="Arial"/>
              <a:buChar char="•"/>
              <a:tabLst>
                <a:tab pos="132080" algn="l"/>
              </a:tabLst>
            </a:pPr>
            <a:r>
              <a:rPr lang="ru-RU" sz="1200" spc="25" dirty="0">
                <a:solidFill>
                  <a:srgbClr val="0033A8"/>
                </a:solidFill>
                <a:cs typeface="Arial Narrow"/>
              </a:rPr>
              <a:t>Корпоративный спорт</a:t>
            </a:r>
          </a:p>
          <a:p>
            <a:pPr marL="113030" marR="5080" indent="-100965">
              <a:lnSpc>
                <a:spcPts val="1300"/>
              </a:lnSpc>
              <a:spcBef>
                <a:spcPts val="260"/>
              </a:spcBef>
              <a:buClr>
                <a:srgbClr val="D6290F"/>
              </a:buClr>
              <a:buSzPct val="108333"/>
              <a:buFont typeface="Arial"/>
              <a:buChar char="•"/>
              <a:tabLst>
                <a:tab pos="132080" algn="l"/>
              </a:tabLst>
            </a:pPr>
            <a:r>
              <a:rPr lang="ru-RU" sz="1200" spc="25" dirty="0">
                <a:solidFill>
                  <a:srgbClr val="0033A8"/>
                </a:solidFill>
                <a:cs typeface="Arial Narrow"/>
              </a:rPr>
              <a:t>Программа кадрового резерва</a:t>
            </a:r>
          </a:p>
          <a:p>
            <a:pPr marL="113030" marR="5080" indent="-100965">
              <a:lnSpc>
                <a:spcPts val="1300"/>
              </a:lnSpc>
              <a:spcBef>
                <a:spcPts val="260"/>
              </a:spcBef>
              <a:buClr>
                <a:srgbClr val="D6290F"/>
              </a:buClr>
              <a:buSzPct val="108333"/>
              <a:buFont typeface="Arial"/>
              <a:buChar char="•"/>
              <a:tabLst>
                <a:tab pos="132080" algn="l"/>
              </a:tabLst>
            </a:pPr>
            <a:r>
              <a:rPr lang="ru-RU" sz="1200" spc="25" dirty="0">
                <a:solidFill>
                  <a:srgbClr val="0033A8"/>
                </a:solidFill>
                <a:cs typeface="Arial Narrow"/>
              </a:rPr>
              <a:t>Конкурсы профмастерства  </a:t>
            </a:r>
            <a:r>
              <a:rPr lang="en-US" sz="1200" spc="25" dirty="0">
                <a:solidFill>
                  <a:srgbClr val="0033A8"/>
                </a:solidFill>
                <a:cs typeface="Arial Narrow"/>
              </a:rPr>
              <a:t>WorldSills</a:t>
            </a:r>
            <a:endParaRPr lang="ru-RU" sz="1200" spc="25" dirty="0">
              <a:solidFill>
                <a:srgbClr val="0033A8"/>
              </a:solidFill>
              <a:cs typeface="Arial Narrow"/>
            </a:endParaRPr>
          </a:p>
          <a:p>
            <a:pPr marL="113030" marR="5080" indent="-100965">
              <a:lnSpc>
                <a:spcPts val="1300"/>
              </a:lnSpc>
              <a:spcBef>
                <a:spcPts val="260"/>
              </a:spcBef>
              <a:buClr>
                <a:srgbClr val="D6290F"/>
              </a:buClr>
              <a:buSzPct val="108333"/>
              <a:buFont typeface="Arial"/>
              <a:buChar char="•"/>
              <a:tabLst>
                <a:tab pos="132080" algn="l"/>
              </a:tabLst>
            </a:pPr>
            <a:r>
              <a:rPr lang="ru-RU" sz="1200" spc="25" dirty="0">
                <a:solidFill>
                  <a:srgbClr val="0033A8"/>
                </a:solidFill>
                <a:cs typeface="Arial Narrow"/>
              </a:rPr>
              <a:t>Карьерный рост</a:t>
            </a:r>
          </a:p>
          <a:p>
            <a:pPr marL="113030" marR="5080" indent="-100965">
              <a:lnSpc>
                <a:spcPts val="1300"/>
              </a:lnSpc>
              <a:spcBef>
                <a:spcPts val="260"/>
              </a:spcBef>
              <a:buClr>
                <a:srgbClr val="D6290F"/>
              </a:buClr>
              <a:buSzPct val="108333"/>
              <a:buFont typeface="Arial"/>
              <a:buChar char="•"/>
              <a:tabLst>
                <a:tab pos="132080" algn="l"/>
              </a:tabLst>
            </a:pPr>
            <a:r>
              <a:rPr lang="ru-RU" sz="1200" spc="25" dirty="0">
                <a:solidFill>
                  <a:srgbClr val="0033A8"/>
                </a:solidFill>
                <a:cs typeface="Arial Narrow"/>
              </a:rPr>
              <a:t>Совет молодежи</a:t>
            </a:r>
            <a:endParaRPr sz="1200" dirty="0">
              <a:cs typeface="Arial Narrow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573783" y="2283849"/>
            <a:ext cx="1906905" cy="25308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indent="-163195">
              <a:lnSpc>
                <a:spcPts val="1880"/>
              </a:lnSpc>
              <a:spcBef>
                <a:spcPts val="95"/>
              </a:spcBef>
              <a:buClr>
                <a:srgbClr val="D6290F"/>
              </a:buClr>
              <a:buSzPct val="106060"/>
              <a:buFont typeface="Arial"/>
              <a:buChar char="•"/>
              <a:tabLst>
                <a:tab pos="445134" algn="l"/>
              </a:tabLst>
            </a:pPr>
            <a:r>
              <a:rPr lang="ru-RU" sz="1650" spc="70" dirty="0">
                <a:solidFill>
                  <a:srgbClr val="0033A8"/>
                </a:solidFill>
                <a:cs typeface="Arial Narrow"/>
              </a:rPr>
              <a:t>Т</a:t>
            </a:r>
            <a:r>
              <a:rPr sz="1650" spc="70" dirty="0" err="1">
                <a:solidFill>
                  <a:srgbClr val="0033A8"/>
                </a:solidFill>
                <a:cs typeface="Arial Narrow"/>
              </a:rPr>
              <a:t>ранспорт</a:t>
            </a:r>
            <a:endParaRPr sz="1650" dirty="0">
              <a:cs typeface="Arial Narrow"/>
            </a:endParaRPr>
          </a:p>
          <a:p>
            <a:pPr marL="419734">
              <a:lnSpc>
                <a:spcPts val="1880"/>
              </a:lnSpc>
            </a:pPr>
            <a:r>
              <a:rPr lang="ru-RU" sz="1650" spc="90" dirty="0">
                <a:solidFill>
                  <a:srgbClr val="0033A8"/>
                </a:solidFill>
                <a:cs typeface="Arial Narrow"/>
              </a:rPr>
              <a:t>до места работы</a:t>
            </a:r>
          </a:p>
          <a:p>
            <a:pPr marL="419734">
              <a:lnSpc>
                <a:spcPts val="1880"/>
              </a:lnSpc>
            </a:pPr>
            <a:endParaRPr lang="ru-RU" sz="1650" spc="90" dirty="0">
              <a:solidFill>
                <a:srgbClr val="0033A8"/>
              </a:solidFill>
              <a:cs typeface="Arial Narrow"/>
            </a:endParaRPr>
          </a:p>
          <a:p>
            <a:pPr marL="419734">
              <a:lnSpc>
                <a:spcPts val="1880"/>
              </a:lnSpc>
            </a:pPr>
            <a:endParaRPr lang="ru-RU" sz="1650" spc="90" dirty="0">
              <a:solidFill>
                <a:srgbClr val="0033A8"/>
              </a:solidFill>
              <a:cs typeface="Arial Narrow"/>
            </a:endParaRPr>
          </a:p>
          <a:p>
            <a:pPr marL="419734">
              <a:lnSpc>
                <a:spcPts val="1880"/>
              </a:lnSpc>
            </a:pPr>
            <a:endParaRPr lang="ru-RU" sz="1650" spc="90" dirty="0">
              <a:solidFill>
                <a:srgbClr val="0033A8"/>
              </a:solidFill>
              <a:cs typeface="Arial Narrow"/>
            </a:endParaRPr>
          </a:p>
          <a:p>
            <a:pPr marL="419734">
              <a:lnSpc>
                <a:spcPts val="1880"/>
              </a:lnSpc>
            </a:pPr>
            <a:endParaRPr lang="ru-RU" sz="1650" spc="90" dirty="0">
              <a:solidFill>
                <a:srgbClr val="0033A8"/>
              </a:solidFill>
              <a:cs typeface="Arial Narrow"/>
            </a:endParaRPr>
          </a:p>
          <a:p>
            <a:pPr marL="419734">
              <a:lnSpc>
                <a:spcPts val="1880"/>
              </a:lnSpc>
            </a:pPr>
            <a:endParaRPr lang="ru-RU" sz="1650" spc="65" dirty="0">
              <a:solidFill>
                <a:srgbClr val="0033A8"/>
              </a:solidFill>
              <a:cs typeface="Arial Narrow"/>
            </a:endParaRPr>
          </a:p>
          <a:p>
            <a:pPr marL="419734">
              <a:lnSpc>
                <a:spcPts val="1880"/>
              </a:lnSpc>
            </a:pPr>
            <a:endParaRPr sz="1650" dirty="0">
              <a:cs typeface="Arial Narrow"/>
            </a:endParaRPr>
          </a:p>
          <a:p>
            <a:pPr marL="131445" indent="-119380">
              <a:lnSpc>
                <a:spcPct val="100000"/>
              </a:lnSpc>
              <a:spcBef>
                <a:spcPts val="1085"/>
              </a:spcBef>
              <a:buClr>
                <a:srgbClr val="D6290F"/>
              </a:buClr>
              <a:buSzPct val="108333"/>
              <a:buFont typeface="Arial"/>
              <a:buChar char="•"/>
              <a:tabLst>
                <a:tab pos="132080" algn="l"/>
              </a:tabLst>
            </a:pPr>
            <a:endParaRPr sz="1200" dirty="0">
              <a:cs typeface="Arial Narrow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760636" y="3486623"/>
            <a:ext cx="1844675" cy="3552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indent="-182880">
              <a:lnSpc>
                <a:spcPts val="2090"/>
              </a:lnSpc>
              <a:spcBef>
                <a:spcPts val="100"/>
              </a:spcBef>
              <a:buClr>
                <a:srgbClr val="D6290F"/>
              </a:buClr>
              <a:buSzPct val="105263"/>
              <a:buFont typeface="Arial"/>
              <a:buChar char="•"/>
              <a:tabLst>
                <a:tab pos="302260" algn="l"/>
              </a:tabLst>
            </a:pPr>
            <a:r>
              <a:rPr lang="ru-RU" sz="1900" spc="55" dirty="0">
                <a:solidFill>
                  <a:srgbClr val="0033A8"/>
                </a:solidFill>
                <a:cs typeface="Arial Narrow"/>
              </a:rPr>
              <a:t>Питание на льготных условиях</a:t>
            </a:r>
            <a:endParaRPr lang="ru-RU" sz="1900" spc="65" dirty="0">
              <a:solidFill>
                <a:srgbClr val="0033A8"/>
              </a:solidFill>
              <a:cs typeface="Arial Narrow"/>
            </a:endParaRPr>
          </a:p>
          <a:p>
            <a:pPr marL="301625" indent="-182880">
              <a:lnSpc>
                <a:spcPts val="2090"/>
              </a:lnSpc>
              <a:spcBef>
                <a:spcPts val="100"/>
              </a:spcBef>
              <a:buClr>
                <a:srgbClr val="D6290F"/>
              </a:buClr>
              <a:buSzPct val="105263"/>
              <a:buFont typeface="Arial"/>
              <a:buChar char="•"/>
              <a:tabLst>
                <a:tab pos="302260" algn="l"/>
              </a:tabLst>
            </a:pPr>
            <a:r>
              <a:rPr lang="ru-RU" sz="1900" spc="65" dirty="0">
                <a:solidFill>
                  <a:srgbClr val="0033A8"/>
                </a:solidFill>
                <a:cs typeface="Arial Narrow"/>
              </a:rPr>
              <a:t>Компенсация аренды жилья</a:t>
            </a:r>
          </a:p>
          <a:p>
            <a:pPr marL="301625" indent="-182880">
              <a:lnSpc>
                <a:spcPts val="2090"/>
              </a:lnSpc>
              <a:spcBef>
                <a:spcPts val="100"/>
              </a:spcBef>
              <a:buClr>
                <a:srgbClr val="D6290F"/>
              </a:buClr>
              <a:buSzPct val="105263"/>
              <a:buFont typeface="Arial"/>
              <a:buChar char="•"/>
              <a:tabLst>
                <a:tab pos="302260" algn="l"/>
              </a:tabLst>
            </a:pPr>
            <a:r>
              <a:rPr lang="ru-RU" sz="1900" spc="65" dirty="0">
                <a:solidFill>
                  <a:srgbClr val="0033A8"/>
                </a:solidFill>
                <a:cs typeface="Arial Narrow"/>
              </a:rPr>
              <a:t>Ежемесячные надбавки к окладу в течении 3 лет</a:t>
            </a:r>
          </a:p>
          <a:p>
            <a:pPr marL="301625" indent="-182880">
              <a:lnSpc>
                <a:spcPts val="2090"/>
              </a:lnSpc>
              <a:spcBef>
                <a:spcPts val="100"/>
              </a:spcBef>
              <a:buClr>
                <a:srgbClr val="D6290F"/>
              </a:buClr>
              <a:buSzPct val="105263"/>
              <a:buFont typeface="Arial"/>
              <a:buChar char="•"/>
              <a:tabLst>
                <a:tab pos="302260" algn="l"/>
              </a:tabLst>
            </a:pPr>
            <a:r>
              <a:rPr lang="ru-RU" sz="1900" spc="65" dirty="0">
                <a:solidFill>
                  <a:srgbClr val="0033A8"/>
                </a:solidFill>
                <a:cs typeface="Arial Narrow"/>
              </a:rPr>
              <a:t>Система наставничества</a:t>
            </a:r>
            <a:endParaRPr sz="1900" dirty="0">
              <a:cs typeface="Arial Narrow"/>
            </a:endParaRPr>
          </a:p>
        </p:txBody>
      </p:sp>
      <p:sp>
        <p:nvSpPr>
          <p:cNvPr id="157" name="object 157"/>
          <p:cNvSpPr txBox="1">
            <a:spLocks noGrp="1"/>
          </p:cNvSpPr>
          <p:nvPr>
            <p:ph type="title"/>
          </p:nvPr>
        </p:nvSpPr>
        <p:spPr>
          <a:xfrm>
            <a:off x="2665962" y="106506"/>
            <a:ext cx="537527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445" dirty="0">
                <a:latin typeface="+mn-lt"/>
              </a:rPr>
              <a:t>Т</a:t>
            </a:r>
            <a:r>
              <a:rPr lang="ru-RU" sz="2800" spc="-445" dirty="0">
                <a:latin typeface="+mn-lt"/>
              </a:rPr>
              <a:t>  </a:t>
            </a:r>
            <a:r>
              <a:rPr sz="2800" spc="-540" dirty="0">
                <a:latin typeface="+mn-lt"/>
              </a:rPr>
              <a:t>Р</a:t>
            </a:r>
            <a:r>
              <a:rPr lang="ru-RU" sz="2800" spc="-540" dirty="0">
                <a:latin typeface="+mn-lt"/>
              </a:rPr>
              <a:t>  </a:t>
            </a:r>
            <a:r>
              <a:rPr sz="2800" spc="-430" dirty="0">
                <a:latin typeface="+mn-lt"/>
              </a:rPr>
              <a:t>У</a:t>
            </a:r>
            <a:r>
              <a:rPr lang="ru-RU" sz="2800" spc="-430" dirty="0">
                <a:latin typeface="+mn-lt"/>
              </a:rPr>
              <a:t>  </a:t>
            </a:r>
            <a:r>
              <a:rPr sz="2800" spc="-459" dirty="0">
                <a:latin typeface="+mn-lt"/>
              </a:rPr>
              <a:t>Д</a:t>
            </a:r>
            <a:r>
              <a:rPr lang="ru-RU" sz="2800" spc="-459" dirty="0">
                <a:latin typeface="+mn-lt"/>
              </a:rPr>
              <a:t>  </a:t>
            </a:r>
            <a:r>
              <a:rPr sz="2800" spc="-585" dirty="0">
                <a:latin typeface="+mn-lt"/>
              </a:rPr>
              <a:t>О</a:t>
            </a:r>
            <a:r>
              <a:rPr lang="ru-RU" sz="2800" spc="-585" dirty="0">
                <a:latin typeface="+mn-lt"/>
              </a:rPr>
              <a:t>      </a:t>
            </a:r>
            <a:r>
              <a:rPr sz="2800" spc="-325" dirty="0">
                <a:latin typeface="+mn-lt"/>
              </a:rPr>
              <a:t>У</a:t>
            </a:r>
            <a:r>
              <a:rPr lang="ru-RU" sz="2800" spc="-325" dirty="0">
                <a:latin typeface="+mn-lt"/>
              </a:rPr>
              <a:t> </a:t>
            </a:r>
            <a:r>
              <a:rPr sz="2800" spc="-580" dirty="0">
                <a:latin typeface="+mn-lt"/>
              </a:rPr>
              <a:t>С</a:t>
            </a:r>
            <a:r>
              <a:rPr lang="ru-RU" sz="2800" spc="-580" dirty="0">
                <a:latin typeface="+mn-lt"/>
              </a:rPr>
              <a:t>        </a:t>
            </a:r>
            <a:r>
              <a:rPr sz="2800" spc="-580" dirty="0">
                <a:latin typeface="+mn-lt"/>
              </a:rPr>
              <a:t>Т</a:t>
            </a:r>
            <a:r>
              <a:rPr lang="ru-RU" sz="2800" spc="-580" dirty="0">
                <a:latin typeface="+mn-lt"/>
              </a:rPr>
              <a:t>          </a:t>
            </a:r>
            <a:r>
              <a:rPr sz="2800" spc="-580" dirty="0">
                <a:latin typeface="+mn-lt"/>
              </a:rPr>
              <a:t>Р</a:t>
            </a:r>
            <a:r>
              <a:rPr lang="ru-RU" sz="2800" spc="-580" dirty="0">
                <a:latin typeface="+mn-lt"/>
              </a:rPr>
              <a:t>       </a:t>
            </a:r>
            <a:r>
              <a:rPr sz="2800" spc="-580" dirty="0">
                <a:latin typeface="+mn-lt"/>
              </a:rPr>
              <a:t>О</a:t>
            </a:r>
            <a:r>
              <a:rPr lang="ru-RU" sz="2800" spc="-580" dirty="0">
                <a:latin typeface="+mn-lt"/>
              </a:rPr>
              <a:t>     </a:t>
            </a:r>
            <a:r>
              <a:rPr sz="2800" spc="-580" dirty="0">
                <a:latin typeface="+mn-lt"/>
              </a:rPr>
              <a:t>Й</a:t>
            </a:r>
            <a:r>
              <a:rPr lang="ru-RU" sz="2800" spc="-580" dirty="0">
                <a:latin typeface="+mn-lt"/>
              </a:rPr>
              <a:t>      </a:t>
            </a:r>
            <a:r>
              <a:rPr sz="2800" spc="-580" dirty="0">
                <a:latin typeface="+mn-lt"/>
              </a:rPr>
              <a:t>С</a:t>
            </a:r>
            <a:r>
              <a:rPr lang="ru-RU" sz="2800" spc="-580" dirty="0">
                <a:latin typeface="+mn-lt"/>
              </a:rPr>
              <a:t>       </a:t>
            </a:r>
            <a:r>
              <a:rPr sz="2800" spc="-580" dirty="0">
                <a:latin typeface="+mn-lt"/>
              </a:rPr>
              <a:t>Т</a:t>
            </a:r>
            <a:r>
              <a:rPr lang="ru-RU" sz="2800" spc="-580" dirty="0">
                <a:latin typeface="+mn-lt"/>
              </a:rPr>
              <a:t>            </a:t>
            </a:r>
            <a:r>
              <a:rPr sz="2800" spc="-580" dirty="0">
                <a:latin typeface="+mn-lt"/>
              </a:rPr>
              <a:t>В</a:t>
            </a:r>
            <a:r>
              <a:rPr lang="ru-RU" sz="2800" spc="-580" dirty="0">
                <a:latin typeface="+mn-lt"/>
              </a:rPr>
              <a:t>       </a:t>
            </a:r>
            <a:r>
              <a:rPr sz="2800" spc="-580" dirty="0">
                <a:latin typeface="+mn-lt"/>
              </a:rPr>
              <a:t>О</a:t>
            </a:r>
            <a:r>
              <a:rPr sz="2800" spc="-130" dirty="0">
                <a:latin typeface="+mn-lt"/>
              </a:rPr>
              <a:t> </a:t>
            </a:r>
            <a:r>
              <a:rPr lang="ru-RU" sz="2800" spc="-130" dirty="0">
                <a:latin typeface="+mn-lt"/>
              </a:rPr>
              <a:t>     </a:t>
            </a:r>
            <a:r>
              <a:rPr sz="2800" spc="-530" dirty="0">
                <a:latin typeface="+mn-lt"/>
              </a:rPr>
              <a:t>М</a:t>
            </a:r>
            <a:r>
              <a:rPr sz="2800" spc="-535" dirty="0">
                <a:latin typeface="+mn-lt"/>
              </a:rPr>
              <a:t>О</a:t>
            </a:r>
            <a:r>
              <a:rPr lang="ru-RU" sz="2800" spc="-535" dirty="0">
                <a:latin typeface="+mn-lt"/>
              </a:rPr>
              <a:t>  </a:t>
            </a:r>
            <a:r>
              <a:rPr sz="2800" spc="-484" dirty="0">
                <a:latin typeface="+mn-lt"/>
              </a:rPr>
              <a:t>Л</a:t>
            </a:r>
            <a:r>
              <a:rPr lang="ru-RU" sz="2800" spc="-484" dirty="0">
                <a:latin typeface="+mn-lt"/>
              </a:rPr>
              <a:t>  </a:t>
            </a:r>
            <a:r>
              <a:rPr sz="2800" spc="-615" dirty="0">
                <a:latin typeface="+mn-lt"/>
              </a:rPr>
              <a:t>О</a:t>
            </a:r>
            <a:r>
              <a:rPr lang="ru-RU" sz="2800" spc="-615" dirty="0">
                <a:latin typeface="+mn-lt"/>
              </a:rPr>
              <a:t>                </a:t>
            </a:r>
            <a:r>
              <a:rPr sz="2800" spc="-445" dirty="0">
                <a:latin typeface="+mn-lt"/>
              </a:rPr>
              <a:t>Д</a:t>
            </a:r>
            <a:r>
              <a:rPr lang="ru-RU" sz="2800" spc="-445" dirty="0">
                <a:latin typeface="+mn-lt"/>
              </a:rPr>
              <a:t>   </a:t>
            </a:r>
            <a:r>
              <a:rPr sz="2800" spc="-445" dirty="0">
                <a:latin typeface="+mn-lt"/>
              </a:rPr>
              <a:t>Ы</a:t>
            </a:r>
            <a:r>
              <a:rPr lang="ru-RU" sz="2800" spc="-445" dirty="0">
                <a:latin typeface="+mn-lt"/>
              </a:rPr>
              <a:t>  </a:t>
            </a:r>
            <a:r>
              <a:rPr sz="2800" spc="-445" dirty="0">
                <a:latin typeface="+mn-lt"/>
              </a:rPr>
              <a:t>Х</a:t>
            </a:r>
            <a:r>
              <a:rPr sz="2800" spc="-130" dirty="0">
                <a:latin typeface="+mn-lt"/>
              </a:rPr>
              <a:t> </a:t>
            </a:r>
            <a:r>
              <a:rPr lang="ru-RU" sz="2800" spc="-130" dirty="0">
                <a:latin typeface="+mn-lt"/>
              </a:rPr>
              <a:t/>
            </a:r>
            <a:br>
              <a:rPr lang="ru-RU" sz="2800" spc="-130" dirty="0">
                <a:latin typeface="+mn-lt"/>
              </a:rPr>
            </a:br>
            <a:r>
              <a:rPr lang="ru-RU" sz="2800" spc="-130" dirty="0">
                <a:latin typeface="+mn-lt"/>
              </a:rPr>
              <a:t>  </a:t>
            </a:r>
            <a:r>
              <a:rPr sz="2800" spc="-545" dirty="0">
                <a:latin typeface="+mn-lt"/>
              </a:rPr>
              <a:t>С</a:t>
            </a:r>
            <a:r>
              <a:rPr lang="ru-RU" sz="2800" spc="-545" dirty="0">
                <a:latin typeface="+mn-lt"/>
              </a:rPr>
              <a:t>      П    Е   </a:t>
            </a:r>
            <a:r>
              <a:rPr sz="2800" spc="-545" dirty="0">
                <a:latin typeface="+mn-lt"/>
              </a:rPr>
              <a:t>Ц</a:t>
            </a:r>
            <a:r>
              <a:rPr lang="ru-RU" sz="2800" spc="-545" dirty="0">
                <a:latin typeface="+mn-lt"/>
              </a:rPr>
              <a:t>   </a:t>
            </a:r>
            <a:r>
              <a:rPr sz="2800" spc="-545" dirty="0">
                <a:latin typeface="+mn-lt"/>
              </a:rPr>
              <a:t>И</a:t>
            </a:r>
            <a:r>
              <a:rPr lang="ru-RU" sz="2800" spc="-545" dirty="0">
                <a:latin typeface="+mn-lt"/>
              </a:rPr>
              <a:t>   </a:t>
            </a:r>
            <a:r>
              <a:rPr sz="2800" spc="-545" dirty="0">
                <a:latin typeface="+mn-lt"/>
              </a:rPr>
              <a:t>А</a:t>
            </a:r>
            <a:r>
              <a:rPr lang="ru-RU" sz="2800" spc="-545" dirty="0">
                <a:latin typeface="+mn-lt"/>
              </a:rPr>
              <a:t>   </a:t>
            </a:r>
            <a:r>
              <a:rPr sz="2800" spc="-545" dirty="0">
                <a:latin typeface="+mn-lt"/>
              </a:rPr>
              <a:t>Л</a:t>
            </a:r>
            <a:r>
              <a:rPr lang="ru-RU" sz="2800" spc="-545" dirty="0">
                <a:latin typeface="+mn-lt"/>
              </a:rPr>
              <a:t>   </a:t>
            </a:r>
            <a:r>
              <a:rPr sz="2800" spc="-545" dirty="0">
                <a:latin typeface="+mn-lt"/>
              </a:rPr>
              <a:t>И</a:t>
            </a:r>
            <a:r>
              <a:rPr lang="ru-RU" sz="2800" spc="-545" dirty="0">
                <a:latin typeface="+mn-lt"/>
              </a:rPr>
              <a:t>     </a:t>
            </a:r>
            <a:r>
              <a:rPr sz="2800" spc="-545" dirty="0">
                <a:latin typeface="+mn-lt"/>
              </a:rPr>
              <a:t>С</a:t>
            </a:r>
            <a:r>
              <a:rPr lang="ru-RU" sz="2800" spc="-545" dirty="0">
                <a:latin typeface="+mn-lt"/>
              </a:rPr>
              <a:t>    </a:t>
            </a:r>
            <a:r>
              <a:rPr sz="2800" spc="-530" dirty="0">
                <a:latin typeface="+mn-lt"/>
              </a:rPr>
              <a:t>Т</a:t>
            </a:r>
            <a:r>
              <a:rPr lang="ru-RU" sz="2800" spc="-530" dirty="0">
                <a:latin typeface="+mn-lt"/>
              </a:rPr>
              <a:t>     </a:t>
            </a:r>
            <a:r>
              <a:rPr sz="2800" spc="-585" dirty="0">
                <a:latin typeface="+mn-lt"/>
              </a:rPr>
              <a:t>О</a:t>
            </a:r>
            <a:r>
              <a:rPr lang="ru-RU" sz="2800" spc="-585" dirty="0">
                <a:latin typeface="+mn-lt"/>
              </a:rPr>
              <a:t>      </a:t>
            </a:r>
            <a:r>
              <a:rPr sz="2800" spc="-585" dirty="0">
                <a:latin typeface="+mn-lt"/>
              </a:rPr>
              <a:t>В</a:t>
            </a:r>
          </a:p>
        </p:txBody>
      </p:sp>
      <p:sp>
        <p:nvSpPr>
          <p:cNvPr id="158" name="object 158"/>
          <p:cNvSpPr txBox="1"/>
          <p:nvPr/>
        </p:nvSpPr>
        <p:spPr>
          <a:xfrm>
            <a:off x="1685749" y="1010153"/>
            <a:ext cx="201231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0" dirty="0">
                <a:solidFill>
                  <a:srgbClr val="0033A8"/>
                </a:solidFill>
                <a:cs typeface="Arial Narrow"/>
              </a:rPr>
              <a:t>Этапы</a:t>
            </a:r>
            <a:r>
              <a:rPr sz="1400" spc="-3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45" dirty="0">
                <a:solidFill>
                  <a:srgbClr val="0033A8"/>
                </a:solidFill>
                <a:cs typeface="Arial Narrow"/>
              </a:rPr>
              <a:t>отбора</a:t>
            </a:r>
            <a:r>
              <a:rPr sz="1400" spc="-3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65" dirty="0">
                <a:solidFill>
                  <a:srgbClr val="0033A8"/>
                </a:solidFill>
                <a:cs typeface="Arial Narrow"/>
              </a:rPr>
              <a:t>кандидатов:</a:t>
            </a:r>
            <a:endParaRPr sz="1400">
              <a:cs typeface="Arial Narrow"/>
            </a:endParaRPr>
          </a:p>
        </p:txBody>
      </p:sp>
      <p:grpSp>
        <p:nvGrpSpPr>
          <p:cNvPr id="159" name="object 159"/>
          <p:cNvGrpSpPr/>
          <p:nvPr/>
        </p:nvGrpSpPr>
        <p:grpSpPr>
          <a:xfrm>
            <a:off x="4388717" y="1067302"/>
            <a:ext cx="3390265" cy="2448560"/>
            <a:chOff x="4388717" y="1067302"/>
            <a:chExt cx="3390265" cy="2448560"/>
          </a:xfrm>
        </p:grpSpPr>
        <p:sp>
          <p:nvSpPr>
            <p:cNvPr id="160" name="object 160"/>
            <p:cNvSpPr/>
            <p:nvPr/>
          </p:nvSpPr>
          <p:spPr>
            <a:xfrm>
              <a:off x="4388717" y="1067302"/>
              <a:ext cx="3390265" cy="512445"/>
            </a:xfrm>
            <a:custGeom>
              <a:avLst/>
              <a:gdLst/>
              <a:ahLst/>
              <a:cxnLst/>
              <a:rect l="l" t="t" r="r" b="b"/>
              <a:pathLst>
                <a:path w="3390265" h="512444">
                  <a:moveTo>
                    <a:pt x="3389718" y="0"/>
                  </a:moveTo>
                  <a:lnTo>
                    <a:pt x="0" y="0"/>
                  </a:lnTo>
                  <a:lnTo>
                    <a:pt x="328460" y="511898"/>
                  </a:lnTo>
                  <a:lnTo>
                    <a:pt x="3061258" y="511898"/>
                  </a:lnTo>
                  <a:lnTo>
                    <a:pt x="3389718" y="0"/>
                  </a:lnTo>
                  <a:close/>
                </a:path>
              </a:pathLst>
            </a:custGeom>
            <a:solidFill>
              <a:srgbClr val="B3C2E5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717180" y="1579205"/>
              <a:ext cx="2733040" cy="615315"/>
            </a:xfrm>
            <a:custGeom>
              <a:avLst/>
              <a:gdLst/>
              <a:ahLst/>
              <a:cxnLst/>
              <a:rect l="l" t="t" r="r" b="b"/>
              <a:pathLst>
                <a:path w="2733040" h="615314">
                  <a:moveTo>
                    <a:pt x="2732786" y="0"/>
                  </a:moveTo>
                  <a:lnTo>
                    <a:pt x="0" y="0"/>
                  </a:lnTo>
                  <a:lnTo>
                    <a:pt x="417360" y="615175"/>
                  </a:lnTo>
                  <a:lnTo>
                    <a:pt x="2315425" y="615175"/>
                  </a:lnTo>
                  <a:lnTo>
                    <a:pt x="2732786" y="0"/>
                  </a:lnTo>
                  <a:close/>
                </a:path>
              </a:pathLst>
            </a:custGeom>
            <a:solidFill>
              <a:srgbClr val="00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134546" y="2190221"/>
              <a:ext cx="1898650" cy="615315"/>
            </a:xfrm>
            <a:custGeom>
              <a:avLst/>
              <a:gdLst/>
              <a:ahLst/>
              <a:cxnLst/>
              <a:rect l="l" t="t" r="r" b="b"/>
              <a:pathLst>
                <a:path w="1898650" h="615314">
                  <a:moveTo>
                    <a:pt x="1898053" y="0"/>
                  </a:moveTo>
                  <a:lnTo>
                    <a:pt x="0" y="0"/>
                  </a:lnTo>
                  <a:lnTo>
                    <a:pt x="417360" y="615175"/>
                  </a:lnTo>
                  <a:lnTo>
                    <a:pt x="1480693" y="615175"/>
                  </a:lnTo>
                  <a:lnTo>
                    <a:pt x="1898053" y="0"/>
                  </a:lnTo>
                  <a:close/>
                </a:path>
              </a:pathLst>
            </a:custGeom>
            <a:solidFill>
              <a:srgbClr val="032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121057" y="2801891"/>
              <a:ext cx="1925320" cy="713740"/>
            </a:xfrm>
            <a:custGeom>
              <a:avLst/>
              <a:gdLst/>
              <a:ahLst/>
              <a:cxnLst/>
              <a:rect l="l" t="t" r="r" b="b"/>
              <a:pathLst>
                <a:path w="1925320" h="713739">
                  <a:moveTo>
                    <a:pt x="1925027" y="0"/>
                  </a:moveTo>
                  <a:lnTo>
                    <a:pt x="0" y="0"/>
                  </a:lnTo>
                  <a:lnTo>
                    <a:pt x="962520" y="713409"/>
                  </a:lnTo>
                  <a:lnTo>
                    <a:pt x="1925027" y="0"/>
                  </a:lnTo>
                  <a:close/>
                </a:path>
              </a:pathLst>
            </a:custGeom>
            <a:solidFill>
              <a:srgbClr val="D629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4922070" y="1074729"/>
            <a:ext cx="2322195" cy="229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530"/>
              </a:lnSpc>
              <a:spcBef>
                <a:spcPts val="100"/>
              </a:spcBef>
            </a:pPr>
            <a:r>
              <a:rPr sz="1100" spc="50" dirty="0">
                <a:solidFill>
                  <a:srgbClr val="0033A8"/>
                </a:solidFill>
                <a:cs typeface="Arial Narrow"/>
              </a:rPr>
              <a:t>Отправить</a:t>
            </a:r>
            <a:r>
              <a:rPr sz="1100" spc="-4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100" spc="60" dirty="0">
                <a:solidFill>
                  <a:srgbClr val="0033A8"/>
                </a:solidFill>
                <a:cs typeface="Arial Narrow"/>
              </a:rPr>
              <a:t>резюме</a:t>
            </a:r>
            <a:endParaRPr sz="1100" dirty="0">
              <a:cs typeface="Arial Narrow"/>
            </a:endParaRPr>
          </a:p>
          <a:p>
            <a:pPr algn="ctr">
              <a:lnSpc>
                <a:spcPts val="1530"/>
              </a:lnSpc>
            </a:pPr>
            <a:r>
              <a:rPr sz="1100" spc="25" dirty="0">
                <a:solidFill>
                  <a:srgbClr val="0033A8"/>
                </a:solidFill>
                <a:cs typeface="Arial Narrow"/>
              </a:rPr>
              <a:t>или</a:t>
            </a:r>
            <a:r>
              <a:rPr sz="1100"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100" spc="60" dirty="0">
                <a:solidFill>
                  <a:srgbClr val="0033A8"/>
                </a:solidFill>
                <a:cs typeface="Arial Narrow"/>
              </a:rPr>
              <a:t>позвонить</a:t>
            </a:r>
            <a:r>
              <a:rPr sz="1100" spc="-1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100" spc="70" dirty="0">
                <a:solidFill>
                  <a:srgbClr val="0033A8"/>
                </a:solidFill>
                <a:cs typeface="Arial Narrow"/>
              </a:rPr>
              <a:t>в</a:t>
            </a:r>
            <a:r>
              <a:rPr sz="1100" spc="-1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100" spc="35" dirty="0">
                <a:solidFill>
                  <a:srgbClr val="0033A8"/>
                </a:solidFill>
                <a:cs typeface="Arial Narrow"/>
              </a:rPr>
              <a:t>отдел</a:t>
            </a:r>
            <a:r>
              <a:rPr sz="1100" spc="-10" dirty="0">
                <a:solidFill>
                  <a:srgbClr val="0033A8"/>
                </a:solidFill>
                <a:cs typeface="Arial Narrow"/>
              </a:rPr>
              <a:t> </a:t>
            </a:r>
            <a:r>
              <a:rPr sz="1100" spc="25" dirty="0">
                <a:solidFill>
                  <a:srgbClr val="0033A8"/>
                </a:solidFill>
                <a:cs typeface="Arial Narrow"/>
              </a:rPr>
              <a:t>персонала</a:t>
            </a:r>
            <a:endParaRPr sz="1100" dirty="0">
              <a:cs typeface="Arial Narrow"/>
            </a:endParaRPr>
          </a:p>
          <a:p>
            <a:pPr marL="376555" marR="367030" algn="ctr">
              <a:lnSpc>
                <a:spcPts val="1500"/>
              </a:lnSpc>
              <a:spcBef>
                <a:spcPts val="890"/>
              </a:spcBef>
            </a:pPr>
            <a:r>
              <a:rPr sz="1100" spc="50" dirty="0">
                <a:solidFill>
                  <a:srgbClr val="FFFFFF"/>
                </a:solidFill>
                <a:cs typeface="Arial Narrow"/>
              </a:rPr>
              <a:t>Пройти</a:t>
            </a:r>
            <a:r>
              <a:rPr sz="1100" spc="-10" dirty="0">
                <a:solidFill>
                  <a:srgbClr val="FFFFFF"/>
                </a:solidFill>
                <a:cs typeface="Arial Narrow"/>
              </a:rPr>
              <a:t> </a:t>
            </a:r>
            <a:r>
              <a:rPr sz="1100" spc="35" dirty="0">
                <a:solidFill>
                  <a:srgbClr val="FFFFFF"/>
                </a:solidFill>
                <a:cs typeface="Arial Narrow"/>
              </a:rPr>
              <a:t>собеседование  </a:t>
            </a:r>
            <a:r>
              <a:rPr sz="1100" spc="55" dirty="0">
                <a:solidFill>
                  <a:srgbClr val="FFFFFF"/>
                </a:solidFill>
                <a:cs typeface="Arial Narrow"/>
              </a:rPr>
              <a:t>с</a:t>
            </a:r>
            <a:r>
              <a:rPr sz="1100" spc="-15" dirty="0">
                <a:solidFill>
                  <a:srgbClr val="FFFFFF"/>
                </a:solidFill>
                <a:cs typeface="Arial Narrow"/>
              </a:rPr>
              <a:t> </a:t>
            </a:r>
            <a:r>
              <a:rPr sz="1100" spc="60" dirty="0">
                <a:solidFill>
                  <a:srgbClr val="FFFFFF"/>
                </a:solidFill>
                <a:cs typeface="Arial Narrow"/>
              </a:rPr>
              <a:t>менеджером</a:t>
            </a:r>
            <a:endParaRPr sz="1100" dirty="0">
              <a:cs typeface="Arial Narrow"/>
            </a:endParaRPr>
          </a:p>
          <a:p>
            <a:pPr algn="ctr">
              <a:lnSpc>
                <a:spcPts val="1460"/>
              </a:lnSpc>
            </a:pPr>
            <a:r>
              <a:rPr sz="1100" spc="50" dirty="0">
                <a:solidFill>
                  <a:srgbClr val="FFFFFF"/>
                </a:solidFill>
                <a:cs typeface="Arial Narrow"/>
              </a:rPr>
              <a:t>по</a:t>
            </a:r>
            <a:r>
              <a:rPr sz="1100" spc="-50" dirty="0">
                <a:solidFill>
                  <a:srgbClr val="FFFFFF"/>
                </a:solidFill>
                <a:cs typeface="Arial Narrow"/>
              </a:rPr>
              <a:t> </a:t>
            </a:r>
            <a:r>
              <a:rPr sz="1100" spc="30" dirty="0">
                <a:solidFill>
                  <a:srgbClr val="FFFFFF"/>
                </a:solidFill>
                <a:cs typeface="Arial Narrow"/>
              </a:rPr>
              <a:t>персоналу</a:t>
            </a:r>
            <a:endParaRPr sz="1100" dirty="0">
              <a:cs typeface="Arial Narrow"/>
            </a:endParaRPr>
          </a:p>
          <a:p>
            <a:pPr marL="609600" marR="603885" algn="ctr">
              <a:lnSpc>
                <a:spcPts val="1500"/>
              </a:lnSpc>
              <a:spcBef>
                <a:spcPts val="355"/>
              </a:spcBef>
            </a:pPr>
            <a:r>
              <a:rPr sz="1100" spc="30" dirty="0">
                <a:solidFill>
                  <a:srgbClr val="FFFFFF"/>
                </a:solidFill>
                <a:cs typeface="Arial Narrow"/>
              </a:rPr>
              <a:t>Пройти </a:t>
            </a:r>
            <a:r>
              <a:rPr sz="1100" spc="35" dirty="0">
                <a:solidFill>
                  <a:srgbClr val="FFFFFF"/>
                </a:solidFill>
                <a:cs typeface="Arial Narrow"/>
              </a:rPr>
              <a:t> </a:t>
            </a:r>
            <a:r>
              <a:rPr sz="1100" spc="20" dirty="0">
                <a:solidFill>
                  <a:srgbClr val="FFFFFF"/>
                </a:solidFill>
                <a:cs typeface="Arial Narrow"/>
              </a:rPr>
              <a:t>собеседование </a:t>
            </a:r>
            <a:r>
              <a:rPr sz="1100" spc="25" dirty="0">
                <a:solidFill>
                  <a:srgbClr val="FFFFFF"/>
                </a:solidFill>
                <a:cs typeface="Arial Narrow"/>
              </a:rPr>
              <a:t> </a:t>
            </a:r>
            <a:r>
              <a:rPr sz="1100" spc="35" dirty="0">
                <a:solidFill>
                  <a:srgbClr val="FFFFFF"/>
                </a:solidFill>
                <a:cs typeface="Arial Narrow"/>
              </a:rPr>
              <a:t>с</a:t>
            </a:r>
            <a:r>
              <a:rPr sz="1100" spc="-60" dirty="0">
                <a:solidFill>
                  <a:srgbClr val="FFFFFF"/>
                </a:solidFill>
                <a:cs typeface="Arial Narrow"/>
              </a:rPr>
              <a:t> </a:t>
            </a:r>
            <a:r>
              <a:rPr sz="1100" spc="-5" dirty="0">
                <a:solidFill>
                  <a:srgbClr val="FFFFFF"/>
                </a:solidFill>
                <a:cs typeface="Arial Narrow"/>
              </a:rPr>
              <a:t>р</a:t>
            </a:r>
            <a:r>
              <a:rPr sz="1100" spc="65" dirty="0">
                <a:solidFill>
                  <a:srgbClr val="FFFFFF"/>
                </a:solidFill>
                <a:cs typeface="Arial Narrow"/>
              </a:rPr>
              <a:t>у</a:t>
            </a:r>
            <a:r>
              <a:rPr sz="1100" spc="40" dirty="0">
                <a:solidFill>
                  <a:srgbClr val="FFFFFF"/>
                </a:solidFill>
                <a:cs typeface="Arial Narrow"/>
              </a:rPr>
              <a:t>к</a:t>
            </a:r>
            <a:r>
              <a:rPr sz="1100" spc="30" dirty="0">
                <a:solidFill>
                  <a:srgbClr val="FFFFFF"/>
                </a:solidFill>
                <a:cs typeface="Arial Narrow"/>
              </a:rPr>
              <a:t>оводи</a:t>
            </a:r>
            <a:r>
              <a:rPr sz="1100" spc="5" dirty="0">
                <a:solidFill>
                  <a:srgbClr val="FFFFFF"/>
                </a:solidFill>
                <a:cs typeface="Arial Narrow"/>
              </a:rPr>
              <a:t>т</a:t>
            </a:r>
            <a:r>
              <a:rPr sz="1100" spc="-40" dirty="0">
                <a:solidFill>
                  <a:srgbClr val="FFFFFF"/>
                </a:solidFill>
                <a:cs typeface="Arial Narrow"/>
              </a:rPr>
              <a:t>е</a:t>
            </a:r>
            <a:r>
              <a:rPr sz="1100" dirty="0">
                <a:solidFill>
                  <a:srgbClr val="FFFFFF"/>
                </a:solidFill>
                <a:cs typeface="Arial Narrow"/>
              </a:rPr>
              <a:t>лем</a:t>
            </a:r>
            <a:endParaRPr sz="1100" dirty="0">
              <a:cs typeface="Arial Narrow"/>
            </a:endParaRPr>
          </a:p>
          <a:p>
            <a:pPr marL="705485" marR="696595" indent="-1270" algn="ctr">
              <a:lnSpc>
                <a:spcPts val="1400"/>
              </a:lnSpc>
              <a:spcBef>
                <a:spcPts val="270"/>
              </a:spcBef>
            </a:pPr>
            <a:r>
              <a:rPr sz="1300" spc="45" dirty="0">
                <a:solidFill>
                  <a:srgbClr val="FFFFFF"/>
                </a:solidFill>
                <a:cs typeface="Arial Narrow"/>
              </a:rPr>
              <a:t>Получить </a:t>
            </a:r>
            <a:r>
              <a:rPr sz="1300" spc="50" dirty="0">
                <a:solidFill>
                  <a:srgbClr val="FFFFFF"/>
                </a:solidFill>
                <a:cs typeface="Arial Narrow"/>
              </a:rPr>
              <a:t> </a:t>
            </a:r>
            <a:r>
              <a:rPr sz="1300" spc="40" dirty="0">
                <a:solidFill>
                  <a:srgbClr val="FFFFFF"/>
                </a:solidFill>
                <a:cs typeface="Arial Narrow"/>
              </a:rPr>
              <a:t>предл</a:t>
            </a:r>
            <a:r>
              <a:rPr sz="1300" spc="30" dirty="0">
                <a:solidFill>
                  <a:srgbClr val="FFFFFF"/>
                </a:solidFill>
                <a:cs typeface="Arial Narrow"/>
              </a:rPr>
              <a:t>о</a:t>
            </a:r>
            <a:r>
              <a:rPr sz="1300" spc="135" dirty="0">
                <a:solidFill>
                  <a:srgbClr val="FFFFFF"/>
                </a:solidFill>
                <a:cs typeface="Arial Narrow"/>
              </a:rPr>
              <a:t>ж</a:t>
            </a:r>
            <a:r>
              <a:rPr sz="1300" spc="15" dirty="0">
                <a:solidFill>
                  <a:srgbClr val="FFFFFF"/>
                </a:solidFill>
                <a:cs typeface="Arial Narrow"/>
              </a:rPr>
              <a:t>ение  </a:t>
            </a:r>
            <a:r>
              <a:rPr sz="1300" spc="30" dirty="0">
                <a:solidFill>
                  <a:srgbClr val="FFFFFF"/>
                </a:solidFill>
                <a:cs typeface="Arial Narrow"/>
              </a:rPr>
              <a:t>о</a:t>
            </a:r>
            <a:r>
              <a:rPr sz="1300" spc="-70" dirty="0">
                <a:solidFill>
                  <a:srgbClr val="FFFFFF"/>
                </a:solidFill>
                <a:cs typeface="Arial Narrow"/>
              </a:rPr>
              <a:t> </a:t>
            </a:r>
            <a:r>
              <a:rPr sz="1300" spc="-10" dirty="0">
                <a:solidFill>
                  <a:srgbClr val="FFFFFF"/>
                </a:solidFill>
                <a:cs typeface="Arial Narrow"/>
              </a:rPr>
              <a:t>раб</a:t>
            </a:r>
            <a:r>
              <a:rPr sz="1300" spc="-20" dirty="0">
                <a:solidFill>
                  <a:srgbClr val="FFFFFF"/>
                </a:solidFill>
                <a:cs typeface="Arial Narrow"/>
              </a:rPr>
              <a:t>о</a:t>
            </a:r>
            <a:r>
              <a:rPr sz="1300" spc="45" dirty="0">
                <a:solidFill>
                  <a:srgbClr val="FFFFFF"/>
                </a:solidFill>
                <a:cs typeface="Arial Narrow"/>
              </a:rPr>
              <a:t>т</a:t>
            </a:r>
            <a:r>
              <a:rPr sz="1300" spc="-15" dirty="0">
                <a:solidFill>
                  <a:srgbClr val="FFFFFF"/>
                </a:solidFill>
                <a:cs typeface="Arial Narrow"/>
              </a:rPr>
              <a:t>е</a:t>
            </a:r>
            <a:endParaRPr sz="1300" dirty="0"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87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174" y="349255"/>
            <a:ext cx="6233050" cy="923330"/>
          </a:xfrm>
        </p:spPr>
        <p:txBody>
          <a:bodyPr/>
          <a:lstStyle/>
          <a:p>
            <a:r>
              <a:rPr lang="ru-RU" dirty="0">
                <a:latin typeface="+mn-lt"/>
              </a:rPr>
              <a:t>ПРИГЛАШАЕМ СТУДЕНТОВ НА ПРАКТИКУ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276999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276999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5" name="object 2"/>
          <p:cNvSpPr/>
          <p:nvPr/>
        </p:nvSpPr>
        <p:spPr>
          <a:xfrm>
            <a:off x="3000465" y="9798253"/>
            <a:ext cx="1677035" cy="1142365"/>
          </a:xfrm>
          <a:custGeom>
            <a:avLst/>
            <a:gdLst/>
            <a:ahLst/>
            <a:cxnLst/>
            <a:rect l="l" t="t" r="r" b="b"/>
            <a:pathLst>
              <a:path w="1677035" h="1142365">
                <a:moveTo>
                  <a:pt x="593953" y="562813"/>
                </a:moveTo>
                <a:lnTo>
                  <a:pt x="592632" y="559066"/>
                </a:lnTo>
                <a:lnTo>
                  <a:pt x="590842" y="557085"/>
                </a:lnTo>
                <a:lnTo>
                  <a:pt x="581482" y="545274"/>
                </a:lnTo>
                <a:lnTo>
                  <a:pt x="562800" y="504875"/>
                </a:lnTo>
                <a:lnTo>
                  <a:pt x="553339" y="455853"/>
                </a:lnTo>
                <a:lnTo>
                  <a:pt x="548779" y="406120"/>
                </a:lnTo>
                <a:lnTo>
                  <a:pt x="548462" y="392010"/>
                </a:lnTo>
                <a:lnTo>
                  <a:pt x="550176" y="378485"/>
                </a:lnTo>
                <a:lnTo>
                  <a:pt x="553974" y="365442"/>
                </a:lnTo>
                <a:lnTo>
                  <a:pt x="559904" y="352767"/>
                </a:lnTo>
                <a:lnTo>
                  <a:pt x="561746" y="349478"/>
                </a:lnTo>
                <a:lnTo>
                  <a:pt x="562013" y="344690"/>
                </a:lnTo>
                <a:lnTo>
                  <a:pt x="556107" y="307276"/>
                </a:lnTo>
                <a:lnTo>
                  <a:pt x="554024" y="288645"/>
                </a:lnTo>
                <a:lnTo>
                  <a:pt x="550913" y="286854"/>
                </a:lnTo>
                <a:lnTo>
                  <a:pt x="536994" y="283997"/>
                </a:lnTo>
                <a:lnTo>
                  <a:pt x="527799" y="282994"/>
                </a:lnTo>
                <a:lnTo>
                  <a:pt x="522693" y="278180"/>
                </a:lnTo>
                <a:lnTo>
                  <a:pt x="485470" y="254965"/>
                </a:lnTo>
                <a:lnTo>
                  <a:pt x="442760" y="246176"/>
                </a:lnTo>
                <a:lnTo>
                  <a:pt x="419100" y="246138"/>
                </a:lnTo>
                <a:lnTo>
                  <a:pt x="395935" y="249123"/>
                </a:lnTo>
                <a:lnTo>
                  <a:pt x="351015" y="262496"/>
                </a:lnTo>
                <a:lnTo>
                  <a:pt x="314286" y="278930"/>
                </a:lnTo>
                <a:lnTo>
                  <a:pt x="277901" y="313944"/>
                </a:lnTo>
                <a:lnTo>
                  <a:pt x="263512" y="349250"/>
                </a:lnTo>
                <a:lnTo>
                  <a:pt x="254825" y="416026"/>
                </a:lnTo>
                <a:lnTo>
                  <a:pt x="257035" y="449478"/>
                </a:lnTo>
                <a:lnTo>
                  <a:pt x="262407" y="482930"/>
                </a:lnTo>
                <a:lnTo>
                  <a:pt x="263359" y="490321"/>
                </a:lnTo>
                <a:lnTo>
                  <a:pt x="263093" y="497433"/>
                </a:lnTo>
                <a:lnTo>
                  <a:pt x="261467" y="504278"/>
                </a:lnTo>
                <a:lnTo>
                  <a:pt x="258330" y="510870"/>
                </a:lnTo>
                <a:lnTo>
                  <a:pt x="253796" y="518299"/>
                </a:lnTo>
                <a:lnTo>
                  <a:pt x="252437" y="526072"/>
                </a:lnTo>
                <a:lnTo>
                  <a:pt x="254317" y="541362"/>
                </a:lnTo>
                <a:lnTo>
                  <a:pt x="254063" y="548309"/>
                </a:lnTo>
                <a:lnTo>
                  <a:pt x="259854" y="579704"/>
                </a:lnTo>
                <a:lnTo>
                  <a:pt x="273621" y="618286"/>
                </a:lnTo>
                <a:lnTo>
                  <a:pt x="295795" y="625360"/>
                </a:lnTo>
                <a:lnTo>
                  <a:pt x="296938" y="629323"/>
                </a:lnTo>
                <a:lnTo>
                  <a:pt x="301015" y="673265"/>
                </a:lnTo>
                <a:lnTo>
                  <a:pt x="301917" y="686041"/>
                </a:lnTo>
                <a:lnTo>
                  <a:pt x="303072" y="693381"/>
                </a:lnTo>
                <a:lnTo>
                  <a:pt x="305523" y="699947"/>
                </a:lnTo>
                <a:lnTo>
                  <a:pt x="309092" y="705980"/>
                </a:lnTo>
                <a:lnTo>
                  <a:pt x="317398" y="716851"/>
                </a:lnTo>
                <a:lnTo>
                  <a:pt x="328028" y="734174"/>
                </a:lnTo>
                <a:lnTo>
                  <a:pt x="323646" y="735622"/>
                </a:lnTo>
                <a:lnTo>
                  <a:pt x="321805" y="736688"/>
                </a:lnTo>
                <a:lnTo>
                  <a:pt x="311010" y="737184"/>
                </a:lnTo>
                <a:lnTo>
                  <a:pt x="307111" y="742594"/>
                </a:lnTo>
                <a:lnTo>
                  <a:pt x="298869" y="759764"/>
                </a:lnTo>
                <a:lnTo>
                  <a:pt x="293839" y="769162"/>
                </a:lnTo>
                <a:lnTo>
                  <a:pt x="268909" y="800379"/>
                </a:lnTo>
                <a:lnTo>
                  <a:pt x="254012" y="804354"/>
                </a:lnTo>
                <a:lnTo>
                  <a:pt x="245770" y="806577"/>
                </a:lnTo>
                <a:lnTo>
                  <a:pt x="185153" y="830097"/>
                </a:lnTo>
                <a:lnTo>
                  <a:pt x="96304" y="866444"/>
                </a:lnTo>
                <a:lnTo>
                  <a:pt x="52031" y="884999"/>
                </a:lnTo>
                <a:lnTo>
                  <a:pt x="15113" y="908735"/>
                </a:lnTo>
                <a:lnTo>
                  <a:pt x="1308" y="963155"/>
                </a:lnTo>
                <a:lnTo>
                  <a:pt x="0" y="1054125"/>
                </a:lnTo>
                <a:lnTo>
                  <a:pt x="495" y="1059421"/>
                </a:lnTo>
                <a:lnTo>
                  <a:pt x="193776" y="1059421"/>
                </a:lnTo>
                <a:lnTo>
                  <a:pt x="195834" y="955370"/>
                </a:lnTo>
                <a:lnTo>
                  <a:pt x="196646" y="950772"/>
                </a:lnTo>
                <a:lnTo>
                  <a:pt x="228269" y="895743"/>
                </a:lnTo>
                <a:lnTo>
                  <a:pt x="276733" y="862317"/>
                </a:lnTo>
                <a:lnTo>
                  <a:pt x="331533" y="840917"/>
                </a:lnTo>
                <a:lnTo>
                  <a:pt x="349796" y="833742"/>
                </a:lnTo>
                <a:lnTo>
                  <a:pt x="391134" y="816470"/>
                </a:lnTo>
                <a:lnTo>
                  <a:pt x="547535" y="750303"/>
                </a:lnTo>
                <a:lnTo>
                  <a:pt x="543382" y="741362"/>
                </a:lnTo>
                <a:lnTo>
                  <a:pt x="536130" y="738200"/>
                </a:lnTo>
                <a:lnTo>
                  <a:pt x="527380" y="737108"/>
                </a:lnTo>
                <a:lnTo>
                  <a:pt x="518756" y="734364"/>
                </a:lnTo>
                <a:lnTo>
                  <a:pt x="522236" y="726909"/>
                </a:lnTo>
                <a:lnTo>
                  <a:pt x="524446" y="717981"/>
                </a:lnTo>
                <a:lnTo>
                  <a:pt x="529793" y="711708"/>
                </a:lnTo>
                <a:lnTo>
                  <a:pt x="537032" y="701852"/>
                </a:lnTo>
                <a:lnTo>
                  <a:pt x="542290" y="691400"/>
                </a:lnTo>
                <a:lnTo>
                  <a:pt x="545477" y="680224"/>
                </a:lnTo>
                <a:lnTo>
                  <a:pt x="546481" y="668159"/>
                </a:lnTo>
                <a:lnTo>
                  <a:pt x="546430" y="663041"/>
                </a:lnTo>
                <a:lnTo>
                  <a:pt x="547547" y="652805"/>
                </a:lnTo>
                <a:lnTo>
                  <a:pt x="576249" y="618426"/>
                </a:lnTo>
                <a:lnTo>
                  <a:pt x="582053" y="611987"/>
                </a:lnTo>
                <a:lnTo>
                  <a:pt x="584479" y="603440"/>
                </a:lnTo>
                <a:lnTo>
                  <a:pt x="589343" y="584479"/>
                </a:lnTo>
                <a:lnTo>
                  <a:pt x="593953" y="562813"/>
                </a:lnTo>
                <a:close/>
              </a:path>
              <a:path w="1677035" h="1142365">
                <a:moveTo>
                  <a:pt x="1436789" y="1141755"/>
                </a:moveTo>
                <a:lnTo>
                  <a:pt x="1435265" y="1051674"/>
                </a:lnTo>
                <a:lnTo>
                  <a:pt x="1434122" y="971727"/>
                </a:lnTo>
                <a:lnTo>
                  <a:pt x="1433487" y="962939"/>
                </a:lnTo>
                <a:lnTo>
                  <a:pt x="1413268" y="927569"/>
                </a:lnTo>
                <a:lnTo>
                  <a:pt x="1378559" y="904379"/>
                </a:lnTo>
                <a:lnTo>
                  <a:pt x="1318031" y="878420"/>
                </a:lnTo>
                <a:lnTo>
                  <a:pt x="1206944" y="833856"/>
                </a:lnTo>
                <a:lnTo>
                  <a:pt x="1173797" y="819696"/>
                </a:lnTo>
                <a:lnTo>
                  <a:pt x="1140764" y="805205"/>
                </a:lnTo>
                <a:lnTo>
                  <a:pt x="1107198" y="792175"/>
                </a:lnTo>
                <a:lnTo>
                  <a:pt x="1072464" y="782358"/>
                </a:lnTo>
                <a:lnTo>
                  <a:pt x="1060132" y="778395"/>
                </a:lnTo>
                <a:lnTo>
                  <a:pt x="1027417" y="740943"/>
                </a:lnTo>
                <a:lnTo>
                  <a:pt x="1004316" y="695083"/>
                </a:lnTo>
                <a:lnTo>
                  <a:pt x="1000556" y="692010"/>
                </a:lnTo>
                <a:lnTo>
                  <a:pt x="985989" y="690918"/>
                </a:lnTo>
                <a:lnTo>
                  <a:pt x="978471" y="689495"/>
                </a:lnTo>
                <a:lnTo>
                  <a:pt x="970699" y="688416"/>
                </a:lnTo>
                <a:lnTo>
                  <a:pt x="988961" y="646747"/>
                </a:lnTo>
                <a:lnTo>
                  <a:pt x="995845" y="637870"/>
                </a:lnTo>
                <a:lnTo>
                  <a:pt x="1001039" y="628269"/>
                </a:lnTo>
                <a:lnTo>
                  <a:pt x="1004519" y="617893"/>
                </a:lnTo>
                <a:lnTo>
                  <a:pt x="1006208" y="606742"/>
                </a:lnTo>
                <a:lnTo>
                  <a:pt x="1009332" y="568413"/>
                </a:lnTo>
                <a:lnTo>
                  <a:pt x="1011694" y="555472"/>
                </a:lnTo>
                <a:lnTo>
                  <a:pt x="1016635" y="544258"/>
                </a:lnTo>
                <a:lnTo>
                  <a:pt x="1024661" y="535076"/>
                </a:lnTo>
                <a:lnTo>
                  <a:pt x="1036294" y="528269"/>
                </a:lnTo>
                <a:lnTo>
                  <a:pt x="1045032" y="523595"/>
                </a:lnTo>
                <a:lnTo>
                  <a:pt x="1052093" y="517347"/>
                </a:lnTo>
                <a:lnTo>
                  <a:pt x="1068082" y="473748"/>
                </a:lnTo>
                <a:lnTo>
                  <a:pt x="1075537" y="424408"/>
                </a:lnTo>
                <a:lnTo>
                  <a:pt x="1074407" y="402577"/>
                </a:lnTo>
                <a:lnTo>
                  <a:pt x="1069238" y="381355"/>
                </a:lnTo>
                <a:lnTo>
                  <a:pt x="1059078" y="360946"/>
                </a:lnTo>
                <a:lnTo>
                  <a:pt x="1056093" y="356349"/>
                </a:lnTo>
                <a:lnTo>
                  <a:pt x="1053922" y="350342"/>
                </a:lnTo>
                <a:lnTo>
                  <a:pt x="1053566" y="317220"/>
                </a:lnTo>
                <a:lnTo>
                  <a:pt x="1053909" y="303364"/>
                </a:lnTo>
                <a:lnTo>
                  <a:pt x="1054811" y="289560"/>
                </a:lnTo>
                <a:lnTo>
                  <a:pt x="1057846" y="253974"/>
                </a:lnTo>
                <a:lnTo>
                  <a:pt x="1059865" y="218401"/>
                </a:lnTo>
                <a:lnTo>
                  <a:pt x="1057224" y="147116"/>
                </a:lnTo>
                <a:lnTo>
                  <a:pt x="1049896" y="108661"/>
                </a:lnTo>
                <a:lnTo>
                  <a:pt x="1033183" y="73240"/>
                </a:lnTo>
                <a:lnTo>
                  <a:pt x="1000061" y="56057"/>
                </a:lnTo>
                <a:lnTo>
                  <a:pt x="993787" y="54660"/>
                </a:lnTo>
                <a:lnTo>
                  <a:pt x="958367" y="32131"/>
                </a:lnTo>
                <a:lnTo>
                  <a:pt x="952373" y="27838"/>
                </a:lnTo>
                <a:lnTo>
                  <a:pt x="929271" y="15900"/>
                </a:lnTo>
                <a:lnTo>
                  <a:pt x="905116" y="7391"/>
                </a:lnTo>
                <a:lnTo>
                  <a:pt x="880033" y="2146"/>
                </a:lnTo>
                <a:lnTo>
                  <a:pt x="854075" y="0"/>
                </a:lnTo>
                <a:lnTo>
                  <a:pt x="820356" y="1397"/>
                </a:lnTo>
                <a:lnTo>
                  <a:pt x="755294" y="15671"/>
                </a:lnTo>
                <a:lnTo>
                  <a:pt x="709714" y="32931"/>
                </a:lnTo>
                <a:lnTo>
                  <a:pt x="669582" y="53632"/>
                </a:lnTo>
                <a:lnTo>
                  <a:pt x="632269" y="94208"/>
                </a:lnTo>
                <a:lnTo>
                  <a:pt x="610870" y="145427"/>
                </a:lnTo>
                <a:lnTo>
                  <a:pt x="601510" y="190576"/>
                </a:lnTo>
                <a:lnTo>
                  <a:pt x="598652" y="235851"/>
                </a:lnTo>
                <a:lnTo>
                  <a:pt x="601281" y="281190"/>
                </a:lnTo>
                <a:lnTo>
                  <a:pt x="608380" y="326529"/>
                </a:lnTo>
                <a:lnTo>
                  <a:pt x="610171" y="339915"/>
                </a:lnTo>
                <a:lnTo>
                  <a:pt x="609828" y="352742"/>
                </a:lnTo>
                <a:lnTo>
                  <a:pt x="607034" y="365188"/>
                </a:lnTo>
                <a:lnTo>
                  <a:pt x="601408" y="377456"/>
                </a:lnTo>
                <a:lnTo>
                  <a:pt x="597954" y="383374"/>
                </a:lnTo>
                <a:lnTo>
                  <a:pt x="596811" y="391477"/>
                </a:lnTo>
                <a:lnTo>
                  <a:pt x="600659" y="447090"/>
                </a:lnTo>
                <a:lnTo>
                  <a:pt x="609904" y="494055"/>
                </a:lnTo>
                <a:lnTo>
                  <a:pt x="634517" y="528916"/>
                </a:lnTo>
                <a:lnTo>
                  <a:pt x="648271" y="532384"/>
                </a:lnTo>
                <a:lnTo>
                  <a:pt x="652564" y="533704"/>
                </a:lnTo>
                <a:lnTo>
                  <a:pt x="657110" y="534771"/>
                </a:lnTo>
                <a:lnTo>
                  <a:pt x="663232" y="595884"/>
                </a:lnTo>
                <a:lnTo>
                  <a:pt x="664565" y="616115"/>
                </a:lnTo>
                <a:lnTo>
                  <a:pt x="666140" y="627507"/>
                </a:lnTo>
                <a:lnTo>
                  <a:pt x="669671" y="637679"/>
                </a:lnTo>
                <a:lnTo>
                  <a:pt x="675119" y="646849"/>
                </a:lnTo>
                <a:lnTo>
                  <a:pt x="682472" y="655231"/>
                </a:lnTo>
                <a:lnTo>
                  <a:pt x="687743" y="660628"/>
                </a:lnTo>
                <a:lnTo>
                  <a:pt x="693140" y="671004"/>
                </a:lnTo>
                <a:lnTo>
                  <a:pt x="696239" y="678472"/>
                </a:lnTo>
                <a:lnTo>
                  <a:pt x="699808" y="686295"/>
                </a:lnTo>
                <a:lnTo>
                  <a:pt x="696341" y="687451"/>
                </a:lnTo>
                <a:lnTo>
                  <a:pt x="694766" y="688390"/>
                </a:lnTo>
                <a:lnTo>
                  <a:pt x="693166" y="688454"/>
                </a:lnTo>
                <a:lnTo>
                  <a:pt x="683082" y="690575"/>
                </a:lnTo>
                <a:lnTo>
                  <a:pt x="675601" y="695604"/>
                </a:lnTo>
                <a:lnTo>
                  <a:pt x="669874" y="702957"/>
                </a:lnTo>
                <a:lnTo>
                  <a:pt x="657707" y="726401"/>
                </a:lnTo>
                <a:lnTo>
                  <a:pt x="649693" y="740473"/>
                </a:lnTo>
                <a:lnTo>
                  <a:pt x="628675" y="773315"/>
                </a:lnTo>
                <a:lnTo>
                  <a:pt x="563816" y="795642"/>
                </a:lnTo>
                <a:lnTo>
                  <a:pt x="547230" y="801674"/>
                </a:lnTo>
                <a:lnTo>
                  <a:pt x="500849" y="820801"/>
                </a:lnTo>
                <a:lnTo>
                  <a:pt x="408571" y="860272"/>
                </a:lnTo>
                <a:lnTo>
                  <a:pt x="362077" y="879170"/>
                </a:lnTo>
                <a:lnTo>
                  <a:pt x="314960" y="896543"/>
                </a:lnTo>
                <a:lnTo>
                  <a:pt x="273913" y="918298"/>
                </a:lnTo>
                <a:lnTo>
                  <a:pt x="247878" y="950099"/>
                </a:lnTo>
                <a:lnTo>
                  <a:pt x="242976" y="975639"/>
                </a:lnTo>
                <a:lnTo>
                  <a:pt x="243116" y="993368"/>
                </a:lnTo>
                <a:lnTo>
                  <a:pt x="241820" y="1046594"/>
                </a:lnTo>
                <a:lnTo>
                  <a:pt x="241757" y="1141755"/>
                </a:lnTo>
                <a:lnTo>
                  <a:pt x="1436789" y="1141755"/>
                </a:lnTo>
                <a:close/>
              </a:path>
              <a:path w="1677035" h="1142365">
                <a:moveTo>
                  <a:pt x="1676450" y="990422"/>
                </a:moveTo>
                <a:lnTo>
                  <a:pt x="1674926" y="952728"/>
                </a:lnTo>
                <a:lnTo>
                  <a:pt x="1674837" y="940168"/>
                </a:lnTo>
                <a:lnTo>
                  <a:pt x="1674279" y="932726"/>
                </a:lnTo>
                <a:lnTo>
                  <a:pt x="1646555" y="895781"/>
                </a:lnTo>
                <a:lnTo>
                  <a:pt x="1495920" y="832726"/>
                </a:lnTo>
                <a:lnTo>
                  <a:pt x="1462049" y="818324"/>
                </a:lnTo>
                <a:lnTo>
                  <a:pt x="1444967" y="811733"/>
                </a:lnTo>
                <a:lnTo>
                  <a:pt x="1427543" y="806538"/>
                </a:lnTo>
                <a:lnTo>
                  <a:pt x="1412290" y="801331"/>
                </a:lnTo>
                <a:lnTo>
                  <a:pt x="1399832" y="793623"/>
                </a:lnTo>
                <a:lnTo>
                  <a:pt x="1389900" y="783170"/>
                </a:lnTo>
                <a:lnTo>
                  <a:pt x="1382191" y="769772"/>
                </a:lnTo>
                <a:lnTo>
                  <a:pt x="1380680" y="766406"/>
                </a:lnTo>
                <a:lnTo>
                  <a:pt x="1378280" y="763346"/>
                </a:lnTo>
                <a:lnTo>
                  <a:pt x="1345946" y="736422"/>
                </a:lnTo>
                <a:lnTo>
                  <a:pt x="1345476" y="735761"/>
                </a:lnTo>
                <a:lnTo>
                  <a:pt x="1344701" y="735164"/>
                </a:lnTo>
                <a:lnTo>
                  <a:pt x="1345095" y="727621"/>
                </a:lnTo>
                <a:lnTo>
                  <a:pt x="1347279" y="720725"/>
                </a:lnTo>
                <a:lnTo>
                  <a:pt x="1350886" y="714413"/>
                </a:lnTo>
                <a:lnTo>
                  <a:pt x="1355623" y="708609"/>
                </a:lnTo>
                <a:lnTo>
                  <a:pt x="1362240" y="699935"/>
                </a:lnTo>
                <a:lnTo>
                  <a:pt x="1366799" y="690549"/>
                </a:lnTo>
                <a:lnTo>
                  <a:pt x="1369466" y="680453"/>
                </a:lnTo>
                <a:lnTo>
                  <a:pt x="1370393" y="669658"/>
                </a:lnTo>
                <a:lnTo>
                  <a:pt x="1370457" y="663689"/>
                </a:lnTo>
                <a:lnTo>
                  <a:pt x="1371358" y="657733"/>
                </a:lnTo>
                <a:lnTo>
                  <a:pt x="1391793" y="621588"/>
                </a:lnTo>
                <a:lnTo>
                  <a:pt x="1400187" y="618096"/>
                </a:lnTo>
                <a:lnTo>
                  <a:pt x="1405991" y="611708"/>
                </a:lnTo>
                <a:lnTo>
                  <a:pt x="1415999" y="573392"/>
                </a:lnTo>
                <a:lnTo>
                  <a:pt x="1419453" y="538035"/>
                </a:lnTo>
                <a:lnTo>
                  <a:pt x="1417612" y="525678"/>
                </a:lnTo>
                <a:lnTo>
                  <a:pt x="1412722" y="514007"/>
                </a:lnTo>
                <a:lnTo>
                  <a:pt x="1406499" y="500176"/>
                </a:lnTo>
                <a:lnTo>
                  <a:pt x="1403578" y="486105"/>
                </a:lnTo>
                <a:lnTo>
                  <a:pt x="1402969" y="471728"/>
                </a:lnTo>
                <a:lnTo>
                  <a:pt x="1403654" y="457034"/>
                </a:lnTo>
                <a:lnTo>
                  <a:pt x="1406334" y="413537"/>
                </a:lnTo>
                <a:lnTo>
                  <a:pt x="1407185" y="391782"/>
                </a:lnTo>
                <a:lnTo>
                  <a:pt x="1406677" y="352793"/>
                </a:lnTo>
                <a:lnTo>
                  <a:pt x="1392250" y="303276"/>
                </a:lnTo>
                <a:lnTo>
                  <a:pt x="1358239" y="284924"/>
                </a:lnTo>
                <a:lnTo>
                  <a:pt x="1350670" y="282930"/>
                </a:lnTo>
                <a:lnTo>
                  <a:pt x="1315694" y="258051"/>
                </a:lnTo>
                <a:lnTo>
                  <a:pt x="1276400" y="246900"/>
                </a:lnTo>
                <a:lnTo>
                  <a:pt x="1256080" y="245859"/>
                </a:lnTo>
                <a:lnTo>
                  <a:pt x="1235456" y="247154"/>
                </a:lnTo>
                <a:lnTo>
                  <a:pt x="1194231" y="256146"/>
                </a:lnTo>
                <a:lnTo>
                  <a:pt x="1154430" y="270319"/>
                </a:lnTo>
                <a:lnTo>
                  <a:pt x="1116203" y="296087"/>
                </a:lnTo>
                <a:lnTo>
                  <a:pt x="1099921" y="326986"/>
                </a:lnTo>
                <a:lnTo>
                  <a:pt x="1101026" y="336423"/>
                </a:lnTo>
                <a:lnTo>
                  <a:pt x="1104849" y="346100"/>
                </a:lnTo>
                <a:lnTo>
                  <a:pt x="1108379" y="353148"/>
                </a:lnTo>
                <a:lnTo>
                  <a:pt x="1111656" y="360337"/>
                </a:lnTo>
                <a:lnTo>
                  <a:pt x="1114602" y="367652"/>
                </a:lnTo>
                <a:lnTo>
                  <a:pt x="1117104" y="375094"/>
                </a:lnTo>
                <a:lnTo>
                  <a:pt x="1122565" y="402158"/>
                </a:lnTo>
                <a:lnTo>
                  <a:pt x="1123530" y="429247"/>
                </a:lnTo>
                <a:lnTo>
                  <a:pt x="1121079" y="456311"/>
                </a:lnTo>
                <a:lnTo>
                  <a:pt x="1111440" y="503275"/>
                </a:lnTo>
                <a:lnTo>
                  <a:pt x="1095159" y="540258"/>
                </a:lnTo>
                <a:lnTo>
                  <a:pt x="1080516" y="557631"/>
                </a:lnTo>
                <a:lnTo>
                  <a:pt x="1079792" y="560476"/>
                </a:lnTo>
                <a:lnTo>
                  <a:pt x="1090383" y="607847"/>
                </a:lnTo>
                <a:lnTo>
                  <a:pt x="1119365" y="626783"/>
                </a:lnTo>
                <a:lnTo>
                  <a:pt x="1119759" y="627468"/>
                </a:lnTo>
                <a:lnTo>
                  <a:pt x="1120622" y="628269"/>
                </a:lnTo>
                <a:lnTo>
                  <a:pt x="1124559" y="667981"/>
                </a:lnTo>
                <a:lnTo>
                  <a:pt x="1125524" y="681393"/>
                </a:lnTo>
                <a:lnTo>
                  <a:pt x="1126655" y="690397"/>
                </a:lnTo>
                <a:lnTo>
                  <a:pt x="1129106" y="698703"/>
                </a:lnTo>
                <a:lnTo>
                  <a:pt x="1133094" y="706399"/>
                </a:lnTo>
                <a:lnTo>
                  <a:pt x="1138796" y="713574"/>
                </a:lnTo>
                <a:lnTo>
                  <a:pt x="1144168" y="719201"/>
                </a:lnTo>
                <a:lnTo>
                  <a:pt x="1147267" y="726998"/>
                </a:lnTo>
                <a:lnTo>
                  <a:pt x="1151712" y="734364"/>
                </a:lnTo>
                <a:lnTo>
                  <a:pt x="1144320" y="736981"/>
                </a:lnTo>
                <a:lnTo>
                  <a:pt x="1137234" y="739000"/>
                </a:lnTo>
                <a:lnTo>
                  <a:pt x="1131811" y="742696"/>
                </a:lnTo>
                <a:lnTo>
                  <a:pt x="1129411" y="750366"/>
                </a:lnTo>
                <a:lnTo>
                  <a:pt x="1147445" y="758050"/>
                </a:lnTo>
                <a:lnTo>
                  <a:pt x="1394790" y="859599"/>
                </a:lnTo>
                <a:lnTo>
                  <a:pt x="1404048" y="863930"/>
                </a:lnTo>
                <a:lnTo>
                  <a:pt x="1450149" y="897204"/>
                </a:lnTo>
                <a:lnTo>
                  <a:pt x="1479245" y="946111"/>
                </a:lnTo>
                <a:lnTo>
                  <a:pt x="1483448" y="1055636"/>
                </a:lnTo>
                <a:lnTo>
                  <a:pt x="1484350" y="1060551"/>
                </a:lnTo>
                <a:lnTo>
                  <a:pt x="1676450" y="1060551"/>
                </a:lnTo>
                <a:lnTo>
                  <a:pt x="1676450" y="990422"/>
                </a:lnTo>
                <a:close/>
              </a:path>
            </a:pathLst>
          </a:custGeom>
          <a:solidFill>
            <a:srgbClr val="03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26999" y="4848225"/>
            <a:ext cx="2273300" cy="105413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19"/>
              </a:spcBef>
            </a:pPr>
            <a:r>
              <a:rPr spc="105" dirty="0">
                <a:solidFill>
                  <a:srgbClr val="0033A8"/>
                </a:solidFill>
                <a:cs typeface="Arial Narrow"/>
              </a:rPr>
              <a:t>3-5</a:t>
            </a:r>
            <a:r>
              <a:rPr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pc="80" dirty="0">
                <a:solidFill>
                  <a:srgbClr val="0033A8"/>
                </a:solidFill>
                <a:cs typeface="Arial Narrow"/>
              </a:rPr>
              <a:t>курс</a:t>
            </a:r>
            <a:r>
              <a:rPr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pc="-160" dirty="0">
                <a:solidFill>
                  <a:srgbClr val="0033A8"/>
                </a:solidFill>
                <a:cs typeface="Arial Narrow"/>
              </a:rPr>
              <a:t>—</a:t>
            </a:r>
            <a:r>
              <a:rPr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pc="50" dirty="0">
                <a:solidFill>
                  <a:srgbClr val="0033A8"/>
                </a:solidFill>
                <a:cs typeface="Arial Narrow"/>
              </a:rPr>
              <a:t>производственная,  </a:t>
            </a:r>
            <a:r>
              <a:rPr spc="55" dirty="0">
                <a:solidFill>
                  <a:srgbClr val="0033A8"/>
                </a:solidFill>
                <a:cs typeface="Arial Narrow"/>
              </a:rPr>
              <a:t>преддипломная</a:t>
            </a:r>
            <a:r>
              <a:rPr spc="60" dirty="0">
                <a:solidFill>
                  <a:srgbClr val="0033A8"/>
                </a:solidFill>
                <a:cs typeface="Arial Narrow"/>
              </a:rPr>
              <a:t> </a:t>
            </a:r>
            <a:r>
              <a:rPr spc="75" dirty="0">
                <a:solidFill>
                  <a:srgbClr val="0033A8"/>
                </a:solidFill>
                <a:cs typeface="Arial Narrow"/>
              </a:rPr>
              <a:t>практика </a:t>
            </a:r>
            <a:r>
              <a:rPr spc="80" dirty="0">
                <a:solidFill>
                  <a:srgbClr val="0033A8"/>
                </a:solidFill>
                <a:cs typeface="Arial Narrow"/>
              </a:rPr>
              <a:t> </a:t>
            </a:r>
            <a:r>
              <a:rPr i="1" spc="-45" dirty="0">
                <a:solidFill>
                  <a:srgbClr val="0033A8"/>
                </a:solidFill>
                <a:cs typeface="Calibri"/>
              </a:rPr>
              <a:t>(раб</a:t>
            </a:r>
            <a:r>
              <a:rPr i="1" spc="-60" dirty="0">
                <a:solidFill>
                  <a:srgbClr val="0033A8"/>
                </a:solidFill>
                <a:cs typeface="Calibri"/>
              </a:rPr>
              <a:t>о</a:t>
            </a:r>
            <a:r>
              <a:rPr i="1" spc="-495" dirty="0">
                <a:solidFill>
                  <a:srgbClr val="0033A8"/>
                </a:solidFill>
                <a:cs typeface="Calibri"/>
              </a:rPr>
              <a:t>т</a:t>
            </a:r>
            <a:r>
              <a:rPr i="1" spc="-60" dirty="0">
                <a:solidFill>
                  <a:srgbClr val="0033A8"/>
                </a:solidFill>
                <a:cs typeface="Calibri"/>
              </a:rPr>
              <a:t>а</a:t>
            </a:r>
            <a:r>
              <a:rPr i="1" spc="-10" dirty="0">
                <a:solidFill>
                  <a:srgbClr val="0033A8"/>
                </a:solidFill>
                <a:cs typeface="Calibri"/>
              </a:rPr>
              <a:t> </a:t>
            </a:r>
            <a:r>
              <a:rPr i="1" spc="-40" dirty="0">
                <a:solidFill>
                  <a:srgbClr val="0033A8"/>
                </a:solidFill>
                <a:cs typeface="Calibri"/>
              </a:rPr>
              <a:t>п</a:t>
            </a:r>
            <a:r>
              <a:rPr i="1" spc="-35" dirty="0">
                <a:solidFill>
                  <a:srgbClr val="0033A8"/>
                </a:solidFill>
                <a:cs typeface="Calibri"/>
              </a:rPr>
              <a:t>о</a:t>
            </a:r>
            <a:r>
              <a:rPr i="1" spc="-10" dirty="0">
                <a:solidFill>
                  <a:srgbClr val="0033A8"/>
                </a:solidFill>
                <a:cs typeface="Calibri"/>
              </a:rPr>
              <a:t> </a:t>
            </a:r>
            <a:r>
              <a:rPr i="1" spc="-50" dirty="0">
                <a:solidFill>
                  <a:srgbClr val="0033A8"/>
                </a:solidFill>
                <a:cs typeface="Calibri"/>
              </a:rPr>
              <a:t>специальности)</a:t>
            </a:r>
            <a:endParaRPr dirty="0"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1307" y="10158488"/>
            <a:ext cx="363347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spcBef>
                <a:spcPts val="100"/>
              </a:spcBef>
            </a:pPr>
            <a:r>
              <a:rPr sz="1400" spc="-20" dirty="0">
                <a:solidFill>
                  <a:srgbClr val="D6290F"/>
                </a:solidFill>
                <a:cs typeface="Arial Narrow"/>
              </a:rPr>
              <a:t>ПО </a:t>
            </a:r>
            <a:r>
              <a:rPr sz="1400" spc="10" dirty="0">
                <a:solidFill>
                  <a:srgbClr val="D6290F"/>
                </a:solidFill>
                <a:cs typeface="Arial Narrow"/>
              </a:rPr>
              <a:t>ОКОНЧАНИИ </a:t>
            </a:r>
            <a:r>
              <a:rPr sz="1400" spc="-10" dirty="0">
                <a:solidFill>
                  <a:srgbClr val="D6290F"/>
                </a:solidFill>
                <a:cs typeface="Arial Narrow"/>
              </a:rPr>
              <a:t>УЧЕБНОГО </a:t>
            </a:r>
            <a:r>
              <a:rPr sz="1400" spc="-5" dirty="0">
                <a:solidFill>
                  <a:srgbClr val="D6290F"/>
                </a:solidFill>
                <a:cs typeface="Arial Narrow"/>
              </a:rPr>
              <a:t>ЗАВЕДЕНИЯ </a:t>
            </a:r>
            <a:r>
              <a:rPr sz="1400" spc="15" dirty="0">
                <a:solidFill>
                  <a:srgbClr val="D6290F"/>
                </a:solidFill>
                <a:cs typeface="Arial Narrow"/>
              </a:rPr>
              <a:t>БУДЕМ </a:t>
            </a:r>
            <a:r>
              <a:rPr sz="1400" spc="20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dirty="0">
                <a:solidFill>
                  <a:srgbClr val="D6290F"/>
                </a:solidFill>
                <a:cs typeface="Arial Narrow"/>
              </a:rPr>
              <a:t>РАДЫ</a:t>
            </a:r>
            <a:r>
              <a:rPr sz="1400" spc="-20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spc="15" dirty="0">
                <a:solidFill>
                  <a:srgbClr val="D6290F"/>
                </a:solidFill>
                <a:cs typeface="Arial Narrow"/>
              </a:rPr>
              <a:t>ВИДЕТЬ</a:t>
            </a:r>
            <a:r>
              <a:rPr sz="1400" spc="-20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spc="-50" dirty="0">
                <a:solidFill>
                  <a:srgbClr val="D6290F"/>
                </a:solidFill>
                <a:cs typeface="Arial Narrow"/>
              </a:rPr>
              <a:t>ТЕБЯ</a:t>
            </a:r>
            <a:r>
              <a:rPr sz="1400" spc="-20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spc="-5" dirty="0">
                <a:solidFill>
                  <a:srgbClr val="D6290F"/>
                </a:solidFill>
                <a:cs typeface="Arial Narrow"/>
              </a:rPr>
              <a:t>ЧАСТЬЮ</a:t>
            </a:r>
            <a:r>
              <a:rPr sz="1400" spc="-20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spc="30" dirty="0">
                <a:solidFill>
                  <a:srgbClr val="D6290F"/>
                </a:solidFill>
                <a:cs typeface="Arial Narrow"/>
              </a:rPr>
              <a:t>НАШЕЙ</a:t>
            </a:r>
            <a:r>
              <a:rPr sz="1400" spc="-20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spc="25" dirty="0">
                <a:solidFill>
                  <a:srgbClr val="D6290F"/>
                </a:solidFill>
                <a:cs typeface="Arial Narrow"/>
              </a:rPr>
              <a:t>КОМАНДЫ!</a:t>
            </a:r>
            <a:endParaRPr sz="1400" dirty="0"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3892" y="7773835"/>
            <a:ext cx="49231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10" dirty="0">
                <a:solidFill>
                  <a:srgbClr val="D6290F"/>
                </a:solidFill>
                <a:cs typeface="Arial Narrow"/>
              </a:rPr>
              <a:t>Не</a:t>
            </a:r>
            <a:r>
              <a:rPr sz="1400" spc="-15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spc="55" dirty="0">
                <a:solidFill>
                  <a:srgbClr val="D6290F"/>
                </a:solidFill>
                <a:cs typeface="Arial Narrow"/>
              </a:rPr>
              <a:t>позднее</a:t>
            </a:r>
            <a:r>
              <a:rPr sz="1400" spc="-15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spc="80" dirty="0">
                <a:solidFill>
                  <a:srgbClr val="D6290F"/>
                </a:solidFill>
                <a:cs typeface="Arial Narrow"/>
              </a:rPr>
              <a:t>30</a:t>
            </a:r>
            <a:r>
              <a:rPr sz="1400" spc="-15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spc="55" dirty="0">
                <a:solidFill>
                  <a:srgbClr val="D6290F"/>
                </a:solidFill>
                <a:cs typeface="Arial Narrow"/>
              </a:rPr>
              <a:t>дней</a:t>
            </a:r>
            <a:r>
              <a:rPr sz="1400" spc="-10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spc="80" dirty="0">
                <a:solidFill>
                  <a:srgbClr val="0033A8"/>
                </a:solidFill>
                <a:cs typeface="Arial Narrow"/>
              </a:rPr>
              <a:t>до</a:t>
            </a:r>
            <a:r>
              <a:rPr sz="1400"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30" dirty="0">
                <a:solidFill>
                  <a:srgbClr val="0033A8"/>
                </a:solidFill>
                <a:cs typeface="Arial Narrow"/>
              </a:rPr>
              <a:t>начала</a:t>
            </a:r>
            <a:r>
              <a:rPr sz="1400"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65" dirty="0">
                <a:solidFill>
                  <a:srgbClr val="0033A8"/>
                </a:solidFill>
                <a:cs typeface="Arial Narrow"/>
              </a:rPr>
              <a:t>практической</a:t>
            </a:r>
            <a:r>
              <a:rPr sz="1400"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55" dirty="0">
                <a:solidFill>
                  <a:srgbClr val="0033A8"/>
                </a:solidFill>
                <a:cs typeface="Arial Narrow"/>
              </a:rPr>
              <a:t>работы</a:t>
            </a:r>
            <a:r>
              <a:rPr sz="1400"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400" spc="55" dirty="0">
                <a:solidFill>
                  <a:srgbClr val="0033A8"/>
                </a:solidFill>
                <a:cs typeface="Arial Narrow"/>
              </a:rPr>
              <a:t>представить:</a:t>
            </a:r>
            <a:endParaRPr sz="1400"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5018" y="8936291"/>
            <a:ext cx="2239010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39"/>
              </a:lnSpc>
              <a:spcBef>
                <a:spcPts val="100"/>
              </a:spcBef>
            </a:pPr>
            <a:r>
              <a:rPr sz="1400" dirty="0">
                <a:solidFill>
                  <a:srgbClr val="D6290F"/>
                </a:solidFill>
                <a:cs typeface="Arial Narrow"/>
              </a:rPr>
              <a:t>ЗАПРОС</a:t>
            </a:r>
            <a:endParaRPr sz="1400">
              <a:cs typeface="Arial Narrow"/>
            </a:endParaRPr>
          </a:p>
          <a:p>
            <a:pPr algn="ctr">
              <a:lnSpc>
                <a:spcPts val="1380"/>
              </a:lnSpc>
            </a:pPr>
            <a:r>
              <a:rPr sz="1200" spc="75" dirty="0">
                <a:cs typeface="Arial Narrow"/>
              </a:rPr>
              <a:t>из</a:t>
            </a:r>
            <a:r>
              <a:rPr sz="1200" spc="-35" dirty="0">
                <a:cs typeface="Arial Narrow"/>
              </a:rPr>
              <a:t> </a:t>
            </a:r>
            <a:r>
              <a:rPr sz="1200" spc="55" dirty="0">
                <a:cs typeface="Arial Narrow"/>
              </a:rPr>
              <a:t>вуза</a:t>
            </a:r>
            <a:r>
              <a:rPr sz="1200" spc="-25" dirty="0">
                <a:cs typeface="Arial Narrow"/>
              </a:rPr>
              <a:t> </a:t>
            </a:r>
            <a:r>
              <a:rPr sz="1200" spc="45" dirty="0">
                <a:cs typeface="Arial Narrow"/>
              </a:rPr>
              <a:t>(колледжа)</a:t>
            </a:r>
            <a:endParaRPr sz="1200">
              <a:cs typeface="Arial Narrow"/>
            </a:endParaRPr>
          </a:p>
          <a:p>
            <a:pPr algn="ctr">
              <a:lnSpc>
                <a:spcPts val="1420"/>
              </a:lnSpc>
            </a:pPr>
            <a:r>
              <a:rPr sz="1200" spc="30" dirty="0">
                <a:cs typeface="Arial Narrow"/>
              </a:rPr>
              <a:t>на</a:t>
            </a:r>
            <a:r>
              <a:rPr sz="1200" spc="-35" dirty="0">
                <a:cs typeface="Arial Narrow"/>
              </a:rPr>
              <a:t> </a:t>
            </a:r>
            <a:r>
              <a:rPr sz="1200" spc="45" dirty="0">
                <a:cs typeface="Arial Narrow"/>
              </a:rPr>
              <a:t>прохождение</a:t>
            </a:r>
            <a:r>
              <a:rPr sz="1200" spc="-25" dirty="0">
                <a:cs typeface="Arial Narrow"/>
              </a:rPr>
              <a:t> </a:t>
            </a:r>
            <a:r>
              <a:rPr sz="1200" spc="70" dirty="0">
                <a:cs typeface="Arial Narrow"/>
              </a:rPr>
              <a:t>практики</a:t>
            </a:r>
            <a:r>
              <a:rPr sz="1200" spc="-30" dirty="0">
                <a:cs typeface="Arial Narrow"/>
              </a:rPr>
              <a:t> </a:t>
            </a:r>
            <a:r>
              <a:rPr sz="1200" spc="30" dirty="0">
                <a:cs typeface="Arial Narrow"/>
              </a:rPr>
              <a:t>+</a:t>
            </a:r>
            <a:r>
              <a:rPr sz="1200" spc="-30" dirty="0">
                <a:cs typeface="Arial Narrow"/>
              </a:rPr>
              <a:t> </a:t>
            </a:r>
            <a:r>
              <a:rPr sz="1200" spc="45" dirty="0">
                <a:cs typeface="Arial Narrow"/>
              </a:rPr>
              <a:t>анкета</a:t>
            </a:r>
            <a:endParaRPr sz="1200"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5330" y="8936381"/>
            <a:ext cx="1443355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39"/>
              </a:lnSpc>
              <a:spcBef>
                <a:spcPts val="100"/>
              </a:spcBef>
            </a:pPr>
            <a:r>
              <a:rPr sz="1400" dirty="0">
                <a:solidFill>
                  <a:srgbClr val="D6290F"/>
                </a:solidFill>
                <a:cs typeface="Arial Narrow"/>
              </a:rPr>
              <a:t>ПРОЕКТ</a:t>
            </a:r>
            <a:r>
              <a:rPr sz="1400" spc="-70" dirty="0">
                <a:solidFill>
                  <a:srgbClr val="D6290F"/>
                </a:solidFill>
                <a:cs typeface="Arial Narrow"/>
              </a:rPr>
              <a:t> </a:t>
            </a:r>
            <a:r>
              <a:rPr sz="1400" spc="-20" dirty="0">
                <a:solidFill>
                  <a:srgbClr val="D6290F"/>
                </a:solidFill>
                <a:cs typeface="Arial Narrow"/>
              </a:rPr>
              <a:t>ДОГОВОРА</a:t>
            </a:r>
            <a:endParaRPr sz="1400">
              <a:cs typeface="Arial Narrow"/>
            </a:endParaRPr>
          </a:p>
          <a:p>
            <a:pPr marL="244475" marR="236854" algn="ctr">
              <a:lnSpc>
                <a:spcPts val="1400"/>
              </a:lnSpc>
              <a:spcBef>
                <a:spcPts val="40"/>
              </a:spcBef>
            </a:pPr>
            <a:r>
              <a:rPr sz="1200" spc="40" dirty="0">
                <a:cs typeface="Arial Narrow"/>
              </a:rPr>
              <a:t>о</a:t>
            </a:r>
            <a:r>
              <a:rPr sz="1200" spc="-60" dirty="0">
                <a:cs typeface="Arial Narrow"/>
              </a:rPr>
              <a:t> </a:t>
            </a:r>
            <a:r>
              <a:rPr sz="1200" spc="45" dirty="0">
                <a:cs typeface="Arial Narrow"/>
              </a:rPr>
              <a:t>прохождении </a:t>
            </a:r>
            <a:r>
              <a:rPr sz="1200" spc="-260" dirty="0">
                <a:cs typeface="Arial Narrow"/>
              </a:rPr>
              <a:t> </a:t>
            </a:r>
            <a:r>
              <a:rPr sz="1200" spc="65" dirty="0">
                <a:cs typeface="Arial Narrow"/>
              </a:rPr>
              <a:t>практики</a:t>
            </a:r>
            <a:endParaRPr sz="1200"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14386" y="8936381"/>
            <a:ext cx="869950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39"/>
              </a:lnSpc>
              <a:spcBef>
                <a:spcPts val="100"/>
              </a:spcBef>
            </a:pPr>
            <a:r>
              <a:rPr sz="1400" spc="40" dirty="0">
                <a:solidFill>
                  <a:srgbClr val="D6290F"/>
                </a:solidFill>
                <a:cs typeface="Arial Narrow"/>
              </a:rPr>
              <a:t>ПЛАН</a:t>
            </a:r>
            <a:endParaRPr sz="1400">
              <a:cs typeface="Arial Narrow"/>
            </a:endParaRPr>
          </a:p>
          <a:p>
            <a:pPr marL="12065" marR="5080" algn="ctr">
              <a:lnSpc>
                <a:spcPts val="1400"/>
              </a:lnSpc>
              <a:spcBef>
                <a:spcPts val="40"/>
              </a:spcBef>
            </a:pPr>
            <a:r>
              <a:rPr sz="1200" spc="40" dirty="0">
                <a:cs typeface="Arial Narrow"/>
              </a:rPr>
              <a:t>пр</a:t>
            </a:r>
            <a:r>
              <a:rPr sz="1200" spc="30" dirty="0">
                <a:cs typeface="Arial Narrow"/>
              </a:rPr>
              <a:t>о</a:t>
            </a:r>
            <a:r>
              <a:rPr sz="1200" spc="20" dirty="0">
                <a:cs typeface="Arial Narrow"/>
              </a:rPr>
              <a:t>х</a:t>
            </a:r>
            <a:r>
              <a:rPr sz="1200" spc="25" dirty="0">
                <a:cs typeface="Arial Narrow"/>
              </a:rPr>
              <a:t>о</a:t>
            </a:r>
            <a:r>
              <a:rPr sz="1200" spc="55" dirty="0">
                <a:cs typeface="Arial Narrow"/>
              </a:rPr>
              <a:t>ждения  </a:t>
            </a:r>
            <a:r>
              <a:rPr sz="1200" spc="65" dirty="0">
                <a:cs typeface="Arial Narrow"/>
              </a:rPr>
              <a:t>практики</a:t>
            </a:r>
            <a:endParaRPr sz="1200"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1024" y="4772025"/>
            <a:ext cx="3183890" cy="110389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7600"/>
              </a:lnSpc>
              <a:spcBef>
                <a:spcPts val="140"/>
              </a:spcBef>
            </a:pPr>
            <a:r>
              <a:rPr spc="105" dirty="0">
                <a:solidFill>
                  <a:srgbClr val="0033A8"/>
                </a:solidFill>
                <a:cs typeface="Arial Narrow"/>
              </a:rPr>
              <a:t>1-2</a:t>
            </a:r>
            <a:r>
              <a:rPr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pc="80" dirty="0">
                <a:solidFill>
                  <a:srgbClr val="0033A8"/>
                </a:solidFill>
                <a:cs typeface="Arial Narrow"/>
              </a:rPr>
              <a:t>курс</a:t>
            </a:r>
            <a:r>
              <a:rPr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pc="-160" dirty="0">
                <a:solidFill>
                  <a:srgbClr val="0033A8"/>
                </a:solidFill>
                <a:cs typeface="Arial Narrow"/>
              </a:rPr>
              <a:t>—</a:t>
            </a:r>
            <a:r>
              <a:rPr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pc="65" dirty="0">
                <a:solidFill>
                  <a:srgbClr val="0033A8"/>
                </a:solidFill>
                <a:cs typeface="Arial Narrow"/>
              </a:rPr>
              <a:t>магистр</a:t>
            </a:r>
            <a:r>
              <a:rPr spc="50" dirty="0">
                <a:solidFill>
                  <a:srgbClr val="0033A8"/>
                </a:solidFill>
                <a:cs typeface="Arial Narrow"/>
              </a:rPr>
              <a:t>а</a:t>
            </a:r>
            <a:r>
              <a:rPr spc="110" dirty="0">
                <a:solidFill>
                  <a:srgbClr val="0033A8"/>
                </a:solidFill>
                <a:cs typeface="Arial Narrow"/>
              </a:rPr>
              <a:t>т</a:t>
            </a:r>
            <a:r>
              <a:rPr spc="20" dirty="0">
                <a:solidFill>
                  <a:srgbClr val="0033A8"/>
                </a:solidFill>
                <a:cs typeface="Arial Narrow"/>
              </a:rPr>
              <a:t>ура,</a:t>
            </a:r>
            <a:r>
              <a:rPr spc="-15" dirty="0">
                <a:solidFill>
                  <a:srgbClr val="0033A8"/>
                </a:solidFill>
                <a:cs typeface="Arial Narrow"/>
              </a:rPr>
              <a:t> </a:t>
            </a:r>
            <a:r>
              <a:rPr spc="50" dirty="0">
                <a:solidFill>
                  <a:srgbClr val="0033A8"/>
                </a:solidFill>
                <a:cs typeface="Arial Narrow"/>
              </a:rPr>
              <a:t>пре</a:t>
            </a:r>
            <a:r>
              <a:rPr spc="70" dirty="0">
                <a:solidFill>
                  <a:srgbClr val="0033A8"/>
                </a:solidFill>
                <a:cs typeface="Arial Narrow"/>
              </a:rPr>
              <a:t>д</a:t>
            </a:r>
            <a:r>
              <a:rPr spc="50" dirty="0">
                <a:solidFill>
                  <a:srgbClr val="0033A8"/>
                </a:solidFill>
                <a:cs typeface="Arial Narrow"/>
              </a:rPr>
              <a:t>дипломная  </a:t>
            </a:r>
            <a:r>
              <a:rPr spc="75" dirty="0">
                <a:solidFill>
                  <a:srgbClr val="0033A8"/>
                </a:solidFill>
                <a:cs typeface="Arial Narrow"/>
              </a:rPr>
              <a:t>практика </a:t>
            </a:r>
            <a:r>
              <a:rPr i="1" spc="-25" dirty="0">
                <a:solidFill>
                  <a:srgbClr val="0033A8"/>
                </a:solidFill>
                <a:cs typeface="Calibri"/>
              </a:rPr>
              <a:t>(сбор </a:t>
            </a:r>
            <a:r>
              <a:rPr i="1" spc="-80" dirty="0">
                <a:solidFill>
                  <a:srgbClr val="0033A8"/>
                </a:solidFill>
                <a:cs typeface="Calibri"/>
              </a:rPr>
              <a:t>материалов </a:t>
            </a:r>
            <a:r>
              <a:rPr i="1" spc="5" dirty="0">
                <a:solidFill>
                  <a:srgbClr val="0033A8"/>
                </a:solidFill>
                <a:cs typeface="Calibri"/>
              </a:rPr>
              <a:t>для </a:t>
            </a:r>
            <a:r>
              <a:rPr i="1" spc="-35" dirty="0">
                <a:solidFill>
                  <a:srgbClr val="0033A8"/>
                </a:solidFill>
                <a:cs typeface="Calibri"/>
              </a:rPr>
              <a:t>написания </a:t>
            </a:r>
            <a:r>
              <a:rPr i="1" spc="-305" dirty="0">
                <a:solidFill>
                  <a:srgbClr val="0033A8"/>
                </a:solidFill>
                <a:cs typeface="Calibri"/>
              </a:rPr>
              <a:t> </a:t>
            </a:r>
            <a:r>
              <a:rPr i="1" spc="-30" dirty="0">
                <a:solidFill>
                  <a:srgbClr val="0033A8"/>
                </a:solidFill>
                <a:cs typeface="Calibri"/>
              </a:rPr>
              <a:t>дипломной</a:t>
            </a:r>
            <a:r>
              <a:rPr i="1" spc="-15" dirty="0">
                <a:solidFill>
                  <a:srgbClr val="0033A8"/>
                </a:solidFill>
                <a:cs typeface="Calibri"/>
              </a:rPr>
              <a:t> </a:t>
            </a:r>
            <a:r>
              <a:rPr i="1" spc="-95" dirty="0">
                <a:solidFill>
                  <a:srgbClr val="0033A8"/>
                </a:solidFill>
                <a:cs typeface="Calibri"/>
              </a:rPr>
              <a:t>работы)</a:t>
            </a:r>
            <a:endParaRPr dirty="0"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21493" y="4314825"/>
            <a:ext cx="544195" cy="506730"/>
          </a:xfrm>
          <a:custGeom>
            <a:avLst/>
            <a:gdLst/>
            <a:ahLst/>
            <a:cxnLst/>
            <a:rect l="l" t="t" r="r" b="b"/>
            <a:pathLst>
              <a:path w="544195" h="506729">
                <a:moveTo>
                  <a:pt x="215125" y="148590"/>
                </a:moveTo>
                <a:lnTo>
                  <a:pt x="199753" y="148590"/>
                </a:lnTo>
                <a:lnTo>
                  <a:pt x="184978" y="151129"/>
                </a:lnTo>
                <a:lnTo>
                  <a:pt x="142951" y="171450"/>
                </a:lnTo>
                <a:lnTo>
                  <a:pt x="111658" y="208279"/>
                </a:lnTo>
                <a:lnTo>
                  <a:pt x="98383" y="247650"/>
                </a:lnTo>
                <a:lnTo>
                  <a:pt x="95110" y="289559"/>
                </a:lnTo>
                <a:lnTo>
                  <a:pt x="96286" y="309880"/>
                </a:lnTo>
                <a:lnTo>
                  <a:pt x="103643" y="351790"/>
                </a:lnTo>
                <a:lnTo>
                  <a:pt x="118253" y="393700"/>
                </a:lnTo>
                <a:lnTo>
                  <a:pt x="140848" y="435609"/>
                </a:lnTo>
                <a:lnTo>
                  <a:pt x="178285" y="477519"/>
                </a:lnTo>
                <a:lnTo>
                  <a:pt x="233221" y="505459"/>
                </a:lnTo>
                <a:lnTo>
                  <a:pt x="266039" y="506730"/>
                </a:lnTo>
                <a:lnTo>
                  <a:pt x="273761" y="506730"/>
                </a:lnTo>
                <a:lnTo>
                  <a:pt x="281559" y="505459"/>
                </a:lnTo>
                <a:lnTo>
                  <a:pt x="288988" y="502919"/>
                </a:lnTo>
                <a:lnTo>
                  <a:pt x="301693" y="499109"/>
                </a:lnTo>
                <a:lnTo>
                  <a:pt x="314501" y="496569"/>
                </a:lnTo>
                <a:lnTo>
                  <a:pt x="340614" y="494030"/>
                </a:lnTo>
                <a:lnTo>
                  <a:pt x="423770" y="494030"/>
                </a:lnTo>
                <a:lnTo>
                  <a:pt x="445112" y="485140"/>
                </a:lnTo>
                <a:lnTo>
                  <a:pt x="465213" y="472440"/>
                </a:lnTo>
                <a:lnTo>
                  <a:pt x="481437" y="457200"/>
                </a:lnTo>
                <a:lnTo>
                  <a:pt x="247446" y="457200"/>
                </a:lnTo>
                <a:lnTo>
                  <a:pt x="239167" y="453390"/>
                </a:lnTo>
                <a:lnTo>
                  <a:pt x="204698" y="453390"/>
                </a:lnTo>
                <a:lnTo>
                  <a:pt x="198285" y="450850"/>
                </a:lnTo>
                <a:lnTo>
                  <a:pt x="171048" y="422909"/>
                </a:lnTo>
                <a:lnTo>
                  <a:pt x="149311" y="374650"/>
                </a:lnTo>
                <a:lnTo>
                  <a:pt x="148326" y="370840"/>
                </a:lnTo>
                <a:lnTo>
                  <a:pt x="120065" y="370840"/>
                </a:lnTo>
                <a:lnTo>
                  <a:pt x="108435" y="330200"/>
                </a:lnTo>
                <a:lnTo>
                  <a:pt x="104573" y="284480"/>
                </a:lnTo>
                <a:lnTo>
                  <a:pt x="104669" y="275590"/>
                </a:lnTo>
                <a:lnTo>
                  <a:pt x="113653" y="227329"/>
                </a:lnTo>
                <a:lnTo>
                  <a:pt x="137045" y="190500"/>
                </a:lnTo>
                <a:lnTo>
                  <a:pt x="175859" y="163829"/>
                </a:lnTo>
                <a:lnTo>
                  <a:pt x="206451" y="154940"/>
                </a:lnTo>
                <a:lnTo>
                  <a:pt x="246443" y="154940"/>
                </a:lnTo>
                <a:lnTo>
                  <a:pt x="236210" y="151129"/>
                </a:lnTo>
                <a:lnTo>
                  <a:pt x="215125" y="148590"/>
                </a:lnTo>
                <a:close/>
              </a:path>
              <a:path w="544195" h="506729">
                <a:moveTo>
                  <a:pt x="423770" y="494030"/>
                </a:moveTo>
                <a:lnTo>
                  <a:pt x="340614" y="494030"/>
                </a:lnTo>
                <a:lnTo>
                  <a:pt x="349716" y="495300"/>
                </a:lnTo>
                <a:lnTo>
                  <a:pt x="358817" y="495300"/>
                </a:lnTo>
                <a:lnTo>
                  <a:pt x="376936" y="497840"/>
                </a:lnTo>
                <a:lnTo>
                  <a:pt x="401080" y="499109"/>
                </a:lnTo>
                <a:lnTo>
                  <a:pt x="423770" y="494030"/>
                </a:lnTo>
                <a:close/>
              </a:path>
              <a:path w="544195" h="506729">
                <a:moveTo>
                  <a:pt x="538492" y="232409"/>
                </a:moveTo>
                <a:lnTo>
                  <a:pt x="227520" y="232409"/>
                </a:lnTo>
                <a:lnTo>
                  <a:pt x="223659" y="238759"/>
                </a:lnTo>
                <a:lnTo>
                  <a:pt x="219849" y="242569"/>
                </a:lnTo>
                <a:lnTo>
                  <a:pt x="216674" y="248919"/>
                </a:lnTo>
                <a:lnTo>
                  <a:pt x="210943" y="259079"/>
                </a:lnTo>
                <a:lnTo>
                  <a:pt x="206359" y="270509"/>
                </a:lnTo>
                <a:lnTo>
                  <a:pt x="202837" y="281940"/>
                </a:lnTo>
                <a:lnTo>
                  <a:pt x="200291" y="293370"/>
                </a:lnTo>
                <a:lnTo>
                  <a:pt x="197617" y="317500"/>
                </a:lnTo>
                <a:lnTo>
                  <a:pt x="198135" y="341630"/>
                </a:lnTo>
                <a:lnTo>
                  <a:pt x="208229" y="389890"/>
                </a:lnTo>
                <a:lnTo>
                  <a:pt x="223750" y="425450"/>
                </a:lnTo>
                <a:lnTo>
                  <a:pt x="246519" y="454659"/>
                </a:lnTo>
                <a:lnTo>
                  <a:pt x="246811" y="455930"/>
                </a:lnTo>
                <a:lnTo>
                  <a:pt x="247446" y="457200"/>
                </a:lnTo>
                <a:lnTo>
                  <a:pt x="481437" y="457200"/>
                </a:lnTo>
                <a:lnTo>
                  <a:pt x="488196" y="450850"/>
                </a:lnTo>
                <a:lnTo>
                  <a:pt x="506261" y="426719"/>
                </a:lnTo>
                <a:lnTo>
                  <a:pt x="510725" y="417830"/>
                </a:lnTo>
                <a:lnTo>
                  <a:pt x="445300" y="417830"/>
                </a:lnTo>
                <a:lnTo>
                  <a:pt x="444233" y="416559"/>
                </a:lnTo>
                <a:lnTo>
                  <a:pt x="446697" y="414019"/>
                </a:lnTo>
                <a:lnTo>
                  <a:pt x="449237" y="411480"/>
                </a:lnTo>
                <a:lnTo>
                  <a:pt x="451599" y="407669"/>
                </a:lnTo>
                <a:lnTo>
                  <a:pt x="480372" y="361950"/>
                </a:lnTo>
                <a:lnTo>
                  <a:pt x="494198" y="317500"/>
                </a:lnTo>
                <a:lnTo>
                  <a:pt x="495449" y="304800"/>
                </a:lnTo>
                <a:lnTo>
                  <a:pt x="495419" y="298450"/>
                </a:lnTo>
                <a:lnTo>
                  <a:pt x="481825" y="257809"/>
                </a:lnTo>
                <a:lnTo>
                  <a:pt x="481126" y="256540"/>
                </a:lnTo>
                <a:lnTo>
                  <a:pt x="480628" y="255582"/>
                </a:lnTo>
                <a:lnTo>
                  <a:pt x="480098" y="255269"/>
                </a:lnTo>
                <a:lnTo>
                  <a:pt x="508126" y="255269"/>
                </a:lnTo>
                <a:lnTo>
                  <a:pt x="507068" y="247650"/>
                </a:lnTo>
                <a:lnTo>
                  <a:pt x="504647" y="236219"/>
                </a:lnTo>
                <a:lnTo>
                  <a:pt x="539336" y="236219"/>
                </a:lnTo>
                <a:lnTo>
                  <a:pt x="538492" y="232409"/>
                </a:lnTo>
                <a:close/>
              </a:path>
              <a:path w="544195" h="506729">
                <a:moveTo>
                  <a:pt x="170535" y="379730"/>
                </a:moveTo>
                <a:lnTo>
                  <a:pt x="173723" y="401320"/>
                </a:lnTo>
                <a:lnTo>
                  <a:pt x="180206" y="420369"/>
                </a:lnTo>
                <a:lnTo>
                  <a:pt x="190395" y="438150"/>
                </a:lnTo>
                <a:lnTo>
                  <a:pt x="204698" y="453390"/>
                </a:lnTo>
                <a:lnTo>
                  <a:pt x="239167" y="453390"/>
                </a:lnTo>
                <a:lnTo>
                  <a:pt x="236407" y="452119"/>
                </a:lnTo>
                <a:lnTo>
                  <a:pt x="226366" y="445769"/>
                </a:lnTo>
                <a:lnTo>
                  <a:pt x="192174" y="408940"/>
                </a:lnTo>
                <a:lnTo>
                  <a:pt x="175615" y="386080"/>
                </a:lnTo>
                <a:lnTo>
                  <a:pt x="174218" y="384809"/>
                </a:lnTo>
                <a:lnTo>
                  <a:pt x="172758" y="383540"/>
                </a:lnTo>
                <a:lnTo>
                  <a:pt x="170535" y="379730"/>
                </a:lnTo>
                <a:close/>
              </a:path>
              <a:path w="544195" h="506729">
                <a:moveTo>
                  <a:pt x="491782" y="364490"/>
                </a:moveTo>
                <a:lnTo>
                  <a:pt x="482381" y="379730"/>
                </a:lnTo>
                <a:lnTo>
                  <a:pt x="471450" y="393700"/>
                </a:lnTo>
                <a:lnTo>
                  <a:pt x="459065" y="406400"/>
                </a:lnTo>
                <a:lnTo>
                  <a:pt x="445300" y="417830"/>
                </a:lnTo>
                <a:lnTo>
                  <a:pt x="510725" y="417830"/>
                </a:lnTo>
                <a:lnTo>
                  <a:pt x="515188" y="408940"/>
                </a:lnTo>
                <a:lnTo>
                  <a:pt x="474091" y="408940"/>
                </a:lnTo>
                <a:lnTo>
                  <a:pt x="479685" y="398780"/>
                </a:lnTo>
                <a:lnTo>
                  <a:pt x="484589" y="387350"/>
                </a:lnTo>
                <a:lnTo>
                  <a:pt x="488666" y="375920"/>
                </a:lnTo>
                <a:lnTo>
                  <a:pt x="491782" y="364490"/>
                </a:lnTo>
                <a:close/>
              </a:path>
              <a:path w="544195" h="506729">
                <a:moveTo>
                  <a:pt x="539336" y="236219"/>
                </a:moveTo>
                <a:lnTo>
                  <a:pt x="504647" y="236219"/>
                </a:lnTo>
                <a:lnTo>
                  <a:pt x="511231" y="251459"/>
                </a:lnTo>
                <a:lnTo>
                  <a:pt x="516410" y="273050"/>
                </a:lnTo>
                <a:lnTo>
                  <a:pt x="516039" y="327659"/>
                </a:lnTo>
                <a:lnTo>
                  <a:pt x="501508" y="372109"/>
                </a:lnTo>
                <a:lnTo>
                  <a:pt x="474091" y="408940"/>
                </a:lnTo>
                <a:lnTo>
                  <a:pt x="515188" y="408940"/>
                </a:lnTo>
                <a:lnTo>
                  <a:pt x="531164" y="369570"/>
                </a:lnTo>
                <a:lnTo>
                  <a:pt x="540251" y="330200"/>
                </a:lnTo>
                <a:lnTo>
                  <a:pt x="544183" y="270509"/>
                </a:lnTo>
                <a:lnTo>
                  <a:pt x="541869" y="247650"/>
                </a:lnTo>
                <a:lnTo>
                  <a:pt x="539336" y="236219"/>
                </a:lnTo>
                <a:close/>
              </a:path>
              <a:path w="544195" h="506729">
                <a:moveTo>
                  <a:pt x="217106" y="167640"/>
                </a:moveTo>
                <a:lnTo>
                  <a:pt x="214757" y="167640"/>
                </a:lnTo>
                <a:lnTo>
                  <a:pt x="195496" y="170179"/>
                </a:lnTo>
                <a:lnTo>
                  <a:pt x="159823" y="184150"/>
                </a:lnTo>
                <a:lnTo>
                  <a:pt x="126565" y="217169"/>
                </a:lnTo>
                <a:lnTo>
                  <a:pt x="112543" y="261619"/>
                </a:lnTo>
                <a:lnTo>
                  <a:pt x="110972" y="280670"/>
                </a:lnTo>
                <a:lnTo>
                  <a:pt x="111087" y="299720"/>
                </a:lnTo>
                <a:lnTo>
                  <a:pt x="112433" y="317500"/>
                </a:lnTo>
                <a:lnTo>
                  <a:pt x="113980" y="330200"/>
                </a:lnTo>
                <a:lnTo>
                  <a:pt x="116000" y="342900"/>
                </a:lnTo>
                <a:lnTo>
                  <a:pt x="118217" y="355600"/>
                </a:lnTo>
                <a:lnTo>
                  <a:pt x="120548" y="369570"/>
                </a:lnTo>
                <a:lnTo>
                  <a:pt x="120383" y="370840"/>
                </a:lnTo>
                <a:lnTo>
                  <a:pt x="148326" y="370840"/>
                </a:lnTo>
                <a:lnTo>
                  <a:pt x="143075" y="350520"/>
                </a:lnTo>
                <a:lnTo>
                  <a:pt x="139453" y="325120"/>
                </a:lnTo>
                <a:lnTo>
                  <a:pt x="138303" y="298450"/>
                </a:lnTo>
                <a:lnTo>
                  <a:pt x="138872" y="283209"/>
                </a:lnTo>
                <a:lnTo>
                  <a:pt x="140765" y="266700"/>
                </a:lnTo>
                <a:lnTo>
                  <a:pt x="154168" y="226059"/>
                </a:lnTo>
                <a:lnTo>
                  <a:pt x="173228" y="205740"/>
                </a:lnTo>
                <a:lnTo>
                  <a:pt x="173824" y="204469"/>
                </a:lnTo>
                <a:lnTo>
                  <a:pt x="174536" y="204469"/>
                </a:lnTo>
                <a:lnTo>
                  <a:pt x="176530" y="203200"/>
                </a:lnTo>
                <a:lnTo>
                  <a:pt x="273030" y="203200"/>
                </a:lnTo>
                <a:lnTo>
                  <a:pt x="258500" y="195579"/>
                </a:lnTo>
                <a:lnTo>
                  <a:pt x="245084" y="184150"/>
                </a:lnTo>
                <a:lnTo>
                  <a:pt x="239933" y="179069"/>
                </a:lnTo>
                <a:lnTo>
                  <a:pt x="234538" y="175259"/>
                </a:lnTo>
                <a:lnTo>
                  <a:pt x="228641" y="171450"/>
                </a:lnTo>
                <a:lnTo>
                  <a:pt x="221983" y="168909"/>
                </a:lnTo>
                <a:lnTo>
                  <a:pt x="219608" y="168909"/>
                </a:lnTo>
                <a:lnTo>
                  <a:pt x="217106" y="167640"/>
                </a:lnTo>
                <a:close/>
              </a:path>
              <a:path w="544195" h="506729">
                <a:moveTo>
                  <a:pt x="508126" y="255269"/>
                </a:moveTo>
                <a:lnTo>
                  <a:pt x="480466" y="255269"/>
                </a:lnTo>
                <a:lnTo>
                  <a:pt x="480628" y="255582"/>
                </a:lnTo>
                <a:lnTo>
                  <a:pt x="488733" y="260350"/>
                </a:lnTo>
                <a:lnTo>
                  <a:pt x="495938" y="266700"/>
                </a:lnTo>
                <a:lnTo>
                  <a:pt x="502090" y="275590"/>
                </a:lnTo>
                <a:lnTo>
                  <a:pt x="507568" y="284480"/>
                </a:lnTo>
                <a:lnTo>
                  <a:pt x="509233" y="271780"/>
                </a:lnTo>
                <a:lnTo>
                  <a:pt x="508831" y="260350"/>
                </a:lnTo>
                <a:lnTo>
                  <a:pt x="508126" y="255269"/>
                </a:lnTo>
                <a:close/>
              </a:path>
              <a:path w="544195" h="506729">
                <a:moveTo>
                  <a:pt x="273030" y="203200"/>
                </a:moveTo>
                <a:lnTo>
                  <a:pt x="176530" y="203200"/>
                </a:lnTo>
                <a:lnTo>
                  <a:pt x="170863" y="219709"/>
                </a:lnTo>
                <a:lnTo>
                  <a:pt x="166871" y="236219"/>
                </a:lnTo>
                <a:lnTo>
                  <a:pt x="165317" y="252729"/>
                </a:lnTo>
                <a:lnTo>
                  <a:pt x="166966" y="270509"/>
                </a:lnTo>
                <a:lnTo>
                  <a:pt x="178589" y="255269"/>
                </a:lnTo>
                <a:lnTo>
                  <a:pt x="192776" y="245109"/>
                </a:lnTo>
                <a:lnTo>
                  <a:pt x="209197" y="237490"/>
                </a:lnTo>
                <a:lnTo>
                  <a:pt x="227520" y="232409"/>
                </a:lnTo>
                <a:lnTo>
                  <a:pt x="538492" y="232409"/>
                </a:lnTo>
                <a:lnTo>
                  <a:pt x="536803" y="224790"/>
                </a:lnTo>
                <a:lnTo>
                  <a:pt x="533275" y="213359"/>
                </a:lnTo>
                <a:lnTo>
                  <a:pt x="531943" y="210819"/>
                </a:lnTo>
                <a:lnTo>
                  <a:pt x="305777" y="210819"/>
                </a:lnTo>
                <a:lnTo>
                  <a:pt x="288761" y="208279"/>
                </a:lnTo>
                <a:lnTo>
                  <a:pt x="273030" y="203200"/>
                </a:lnTo>
                <a:close/>
              </a:path>
              <a:path w="544195" h="506729">
                <a:moveTo>
                  <a:pt x="480466" y="255269"/>
                </a:moveTo>
                <a:lnTo>
                  <a:pt x="480098" y="255269"/>
                </a:lnTo>
                <a:lnTo>
                  <a:pt x="480628" y="255582"/>
                </a:lnTo>
                <a:lnTo>
                  <a:pt x="480466" y="255269"/>
                </a:lnTo>
                <a:close/>
              </a:path>
              <a:path w="544195" h="506729">
                <a:moveTo>
                  <a:pt x="496023" y="176529"/>
                </a:moveTo>
                <a:lnTo>
                  <a:pt x="465340" y="176529"/>
                </a:lnTo>
                <a:lnTo>
                  <a:pt x="466991" y="177800"/>
                </a:lnTo>
                <a:lnTo>
                  <a:pt x="468642" y="177800"/>
                </a:lnTo>
                <a:lnTo>
                  <a:pt x="453739" y="181609"/>
                </a:lnTo>
                <a:lnTo>
                  <a:pt x="446304" y="182879"/>
                </a:lnTo>
                <a:lnTo>
                  <a:pt x="438912" y="185419"/>
                </a:lnTo>
                <a:lnTo>
                  <a:pt x="427346" y="189229"/>
                </a:lnTo>
                <a:lnTo>
                  <a:pt x="415815" y="191769"/>
                </a:lnTo>
                <a:lnTo>
                  <a:pt x="392633" y="199390"/>
                </a:lnTo>
                <a:lnTo>
                  <a:pt x="357580" y="207009"/>
                </a:lnTo>
                <a:lnTo>
                  <a:pt x="345782" y="208279"/>
                </a:lnTo>
                <a:lnTo>
                  <a:pt x="325837" y="210819"/>
                </a:lnTo>
                <a:lnTo>
                  <a:pt x="531943" y="210819"/>
                </a:lnTo>
                <a:lnTo>
                  <a:pt x="528613" y="204469"/>
                </a:lnTo>
                <a:lnTo>
                  <a:pt x="522496" y="195579"/>
                </a:lnTo>
                <a:lnTo>
                  <a:pt x="514604" y="186690"/>
                </a:lnTo>
                <a:lnTo>
                  <a:pt x="499926" y="177800"/>
                </a:lnTo>
                <a:lnTo>
                  <a:pt x="496023" y="176529"/>
                </a:lnTo>
                <a:close/>
              </a:path>
              <a:path w="544195" h="506729">
                <a:moveTo>
                  <a:pt x="246443" y="154940"/>
                </a:moveTo>
                <a:lnTo>
                  <a:pt x="217344" y="154940"/>
                </a:lnTo>
                <a:lnTo>
                  <a:pt x="227261" y="157479"/>
                </a:lnTo>
                <a:lnTo>
                  <a:pt x="236438" y="161290"/>
                </a:lnTo>
                <a:lnTo>
                  <a:pt x="245110" y="167640"/>
                </a:lnTo>
                <a:lnTo>
                  <a:pt x="259554" y="180340"/>
                </a:lnTo>
                <a:lnTo>
                  <a:pt x="266939" y="185419"/>
                </a:lnTo>
                <a:lnTo>
                  <a:pt x="274523" y="190500"/>
                </a:lnTo>
                <a:lnTo>
                  <a:pt x="281616" y="194309"/>
                </a:lnTo>
                <a:lnTo>
                  <a:pt x="289199" y="198119"/>
                </a:lnTo>
                <a:lnTo>
                  <a:pt x="305142" y="200659"/>
                </a:lnTo>
                <a:lnTo>
                  <a:pt x="336029" y="200659"/>
                </a:lnTo>
                <a:lnTo>
                  <a:pt x="351384" y="199390"/>
                </a:lnTo>
                <a:lnTo>
                  <a:pt x="366649" y="195579"/>
                </a:lnTo>
                <a:lnTo>
                  <a:pt x="380555" y="193040"/>
                </a:lnTo>
                <a:lnTo>
                  <a:pt x="394446" y="189229"/>
                </a:lnTo>
                <a:lnTo>
                  <a:pt x="401398" y="187959"/>
                </a:lnTo>
                <a:lnTo>
                  <a:pt x="353932" y="187959"/>
                </a:lnTo>
                <a:lnTo>
                  <a:pt x="335661" y="185419"/>
                </a:lnTo>
                <a:lnTo>
                  <a:pt x="332587" y="185419"/>
                </a:lnTo>
                <a:lnTo>
                  <a:pt x="331317" y="184150"/>
                </a:lnTo>
                <a:lnTo>
                  <a:pt x="331885" y="180340"/>
                </a:lnTo>
                <a:lnTo>
                  <a:pt x="310896" y="180340"/>
                </a:lnTo>
                <a:lnTo>
                  <a:pt x="296264" y="173990"/>
                </a:lnTo>
                <a:lnTo>
                  <a:pt x="246443" y="154940"/>
                </a:lnTo>
                <a:close/>
              </a:path>
              <a:path w="544195" h="506729">
                <a:moveTo>
                  <a:pt x="467889" y="170179"/>
                </a:moveTo>
                <a:lnTo>
                  <a:pt x="450761" y="171450"/>
                </a:lnTo>
                <a:lnTo>
                  <a:pt x="429275" y="176529"/>
                </a:lnTo>
                <a:lnTo>
                  <a:pt x="418574" y="177800"/>
                </a:lnTo>
                <a:lnTo>
                  <a:pt x="407885" y="180340"/>
                </a:lnTo>
                <a:lnTo>
                  <a:pt x="389985" y="184150"/>
                </a:lnTo>
                <a:lnTo>
                  <a:pt x="372021" y="186690"/>
                </a:lnTo>
                <a:lnTo>
                  <a:pt x="353932" y="187959"/>
                </a:lnTo>
                <a:lnTo>
                  <a:pt x="401398" y="187959"/>
                </a:lnTo>
                <a:lnTo>
                  <a:pt x="408350" y="186690"/>
                </a:lnTo>
                <a:lnTo>
                  <a:pt x="422300" y="182879"/>
                </a:lnTo>
                <a:lnTo>
                  <a:pt x="453366" y="179069"/>
                </a:lnTo>
                <a:lnTo>
                  <a:pt x="465340" y="176529"/>
                </a:lnTo>
                <a:lnTo>
                  <a:pt x="496023" y="176529"/>
                </a:lnTo>
                <a:lnTo>
                  <a:pt x="484316" y="172719"/>
                </a:lnTo>
                <a:lnTo>
                  <a:pt x="467889" y="170179"/>
                </a:lnTo>
                <a:close/>
              </a:path>
              <a:path w="544195" h="506729">
                <a:moveTo>
                  <a:pt x="299980" y="125729"/>
                </a:moveTo>
                <a:lnTo>
                  <a:pt x="267237" y="125729"/>
                </a:lnTo>
                <a:lnTo>
                  <a:pt x="289699" y="129539"/>
                </a:lnTo>
                <a:lnTo>
                  <a:pt x="298701" y="133350"/>
                </a:lnTo>
                <a:lnTo>
                  <a:pt x="305700" y="140969"/>
                </a:lnTo>
                <a:lnTo>
                  <a:pt x="311543" y="148590"/>
                </a:lnTo>
                <a:lnTo>
                  <a:pt x="317309" y="157479"/>
                </a:lnTo>
                <a:lnTo>
                  <a:pt x="314528" y="180340"/>
                </a:lnTo>
                <a:lnTo>
                  <a:pt x="331885" y="180340"/>
                </a:lnTo>
                <a:lnTo>
                  <a:pt x="333400" y="170179"/>
                </a:lnTo>
                <a:lnTo>
                  <a:pt x="336138" y="160019"/>
                </a:lnTo>
                <a:lnTo>
                  <a:pt x="340088" y="148590"/>
                </a:lnTo>
                <a:lnTo>
                  <a:pt x="319138" y="148590"/>
                </a:lnTo>
                <a:lnTo>
                  <a:pt x="313210" y="142240"/>
                </a:lnTo>
                <a:lnTo>
                  <a:pt x="307560" y="137159"/>
                </a:lnTo>
                <a:lnTo>
                  <a:pt x="302584" y="130809"/>
                </a:lnTo>
                <a:lnTo>
                  <a:pt x="299980" y="125729"/>
                </a:lnTo>
                <a:close/>
              </a:path>
              <a:path w="544195" h="506729">
                <a:moveTo>
                  <a:pt x="344512" y="102869"/>
                </a:moveTo>
                <a:lnTo>
                  <a:pt x="341617" y="104139"/>
                </a:lnTo>
                <a:lnTo>
                  <a:pt x="338632" y="107950"/>
                </a:lnTo>
                <a:lnTo>
                  <a:pt x="333990" y="113029"/>
                </a:lnTo>
                <a:lnTo>
                  <a:pt x="330165" y="119379"/>
                </a:lnTo>
                <a:lnTo>
                  <a:pt x="326992" y="127000"/>
                </a:lnTo>
                <a:lnTo>
                  <a:pt x="324307" y="133350"/>
                </a:lnTo>
                <a:lnTo>
                  <a:pt x="322580" y="138429"/>
                </a:lnTo>
                <a:lnTo>
                  <a:pt x="321030" y="143509"/>
                </a:lnTo>
                <a:lnTo>
                  <a:pt x="319138" y="148590"/>
                </a:lnTo>
                <a:lnTo>
                  <a:pt x="340088" y="148590"/>
                </a:lnTo>
                <a:lnTo>
                  <a:pt x="345440" y="139700"/>
                </a:lnTo>
                <a:lnTo>
                  <a:pt x="349698" y="133350"/>
                </a:lnTo>
                <a:lnTo>
                  <a:pt x="354793" y="129539"/>
                </a:lnTo>
                <a:lnTo>
                  <a:pt x="360974" y="127000"/>
                </a:lnTo>
                <a:lnTo>
                  <a:pt x="368490" y="125729"/>
                </a:lnTo>
                <a:lnTo>
                  <a:pt x="369684" y="125729"/>
                </a:lnTo>
                <a:lnTo>
                  <a:pt x="371932" y="123189"/>
                </a:lnTo>
                <a:lnTo>
                  <a:pt x="373595" y="118109"/>
                </a:lnTo>
                <a:lnTo>
                  <a:pt x="370725" y="114300"/>
                </a:lnTo>
                <a:lnTo>
                  <a:pt x="361505" y="110489"/>
                </a:lnTo>
                <a:lnTo>
                  <a:pt x="355066" y="107950"/>
                </a:lnTo>
                <a:lnTo>
                  <a:pt x="344512" y="102869"/>
                </a:lnTo>
                <a:close/>
              </a:path>
              <a:path w="544195" h="506729">
                <a:moveTo>
                  <a:pt x="254085" y="87629"/>
                </a:moveTo>
                <a:lnTo>
                  <a:pt x="59403" y="87629"/>
                </a:lnTo>
                <a:lnTo>
                  <a:pt x="69850" y="90170"/>
                </a:lnTo>
                <a:lnTo>
                  <a:pt x="95377" y="100329"/>
                </a:lnTo>
                <a:lnTo>
                  <a:pt x="108090" y="104139"/>
                </a:lnTo>
                <a:lnTo>
                  <a:pt x="120827" y="109219"/>
                </a:lnTo>
                <a:lnTo>
                  <a:pt x="140530" y="116839"/>
                </a:lnTo>
                <a:lnTo>
                  <a:pt x="150433" y="119379"/>
                </a:lnTo>
                <a:lnTo>
                  <a:pt x="160413" y="123189"/>
                </a:lnTo>
                <a:lnTo>
                  <a:pt x="174774" y="125729"/>
                </a:lnTo>
                <a:lnTo>
                  <a:pt x="203915" y="128269"/>
                </a:lnTo>
                <a:lnTo>
                  <a:pt x="218605" y="127000"/>
                </a:lnTo>
                <a:lnTo>
                  <a:pt x="228861" y="125729"/>
                </a:lnTo>
                <a:lnTo>
                  <a:pt x="299980" y="125729"/>
                </a:lnTo>
                <a:lnTo>
                  <a:pt x="298678" y="123189"/>
                </a:lnTo>
                <a:lnTo>
                  <a:pt x="289040" y="102869"/>
                </a:lnTo>
                <a:lnTo>
                  <a:pt x="274040" y="102869"/>
                </a:lnTo>
                <a:lnTo>
                  <a:pt x="254085" y="87629"/>
                </a:lnTo>
                <a:close/>
              </a:path>
              <a:path w="544195" h="506729">
                <a:moveTo>
                  <a:pt x="157378" y="0"/>
                </a:moveTo>
                <a:lnTo>
                  <a:pt x="138303" y="0"/>
                </a:lnTo>
                <a:lnTo>
                  <a:pt x="114114" y="3809"/>
                </a:lnTo>
                <a:lnTo>
                  <a:pt x="78954" y="19050"/>
                </a:lnTo>
                <a:lnTo>
                  <a:pt x="43300" y="52070"/>
                </a:lnTo>
                <a:lnTo>
                  <a:pt x="18751" y="81279"/>
                </a:lnTo>
                <a:lnTo>
                  <a:pt x="4356" y="97789"/>
                </a:lnTo>
                <a:lnTo>
                  <a:pt x="2336" y="100329"/>
                </a:lnTo>
                <a:lnTo>
                  <a:pt x="0" y="102869"/>
                </a:lnTo>
                <a:lnTo>
                  <a:pt x="7234" y="100329"/>
                </a:lnTo>
                <a:lnTo>
                  <a:pt x="14266" y="97789"/>
                </a:lnTo>
                <a:lnTo>
                  <a:pt x="21211" y="93979"/>
                </a:lnTo>
                <a:lnTo>
                  <a:pt x="28181" y="91439"/>
                </a:lnTo>
                <a:lnTo>
                  <a:pt x="38499" y="88900"/>
                </a:lnTo>
                <a:lnTo>
                  <a:pt x="48929" y="87629"/>
                </a:lnTo>
                <a:lnTo>
                  <a:pt x="254085" y="87629"/>
                </a:lnTo>
                <a:lnTo>
                  <a:pt x="244179" y="81279"/>
                </a:lnTo>
                <a:lnTo>
                  <a:pt x="234188" y="73659"/>
                </a:lnTo>
                <a:lnTo>
                  <a:pt x="222066" y="66039"/>
                </a:lnTo>
                <a:lnTo>
                  <a:pt x="55791" y="66039"/>
                </a:lnTo>
                <a:lnTo>
                  <a:pt x="55054" y="64770"/>
                </a:lnTo>
                <a:lnTo>
                  <a:pt x="59016" y="63500"/>
                </a:lnTo>
                <a:lnTo>
                  <a:pt x="62890" y="60959"/>
                </a:lnTo>
                <a:lnTo>
                  <a:pt x="66967" y="59689"/>
                </a:lnTo>
                <a:lnTo>
                  <a:pt x="92073" y="50800"/>
                </a:lnTo>
                <a:lnTo>
                  <a:pt x="104691" y="45720"/>
                </a:lnTo>
                <a:lnTo>
                  <a:pt x="117436" y="41909"/>
                </a:lnTo>
                <a:lnTo>
                  <a:pt x="138999" y="38100"/>
                </a:lnTo>
                <a:lnTo>
                  <a:pt x="245089" y="38100"/>
                </a:lnTo>
                <a:lnTo>
                  <a:pt x="239858" y="33020"/>
                </a:lnTo>
                <a:lnTo>
                  <a:pt x="226755" y="22859"/>
                </a:lnTo>
                <a:lnTo>
                  <a:pt x="212166" y="15239"/>
                </a:lnTo>
                <a:lnTo>
                  <a:pt x="194340" y="7620"/>
                </a:lnTo>
                <a:lnTo>
                  <a:pt x="176068" y="2539"/>
                </a:lnTo>
                <a:lnTo>
                  <a:pt x="157378" y="0"/>
                </a:lnTo>
                <a:close/>
              </a:path>
              <a:path w="544195" h="506729">
                <a:moveTo>
                  <a:pt x="245089" y="38100"/>
                </a:moveTo>
                <a:lnTo>
                  <a:pt x="160410" y="38100"/>
                </a:lnTo>
                <a:lnTo>
                  <a:pt x="181616" y="40639"/>
                </a:lnTo>
                <a:lnTo>
                  <a:pt x="202565" y="48259"/>
                </a:lnTo>
                <a:lnTo>
                  <a:pt x="240206" y="71120"/>
                </a:lnTo>
                <a:lnTo>
                  <a:pt x="272884" y="100329"/>
                </a:lnTo>
                <a:lnTo>
                  <a:pt x="273291" y="101600"/>
                </a:lnTo>
                <a:lnTo>
                  <a:pt x="273532" y="101600"/>
                </a:lnTo>
                <a:lnTo>
                  <a:pt x="274040" y="102869"/>
                </a:lnTo>
                <a:lnTo>
                  <a:pt x="289040" y="102869"/>
                </a:lnTo>
                <a:lnTo>
                  <a:pt x="282376" y="88900"/>
                </a:lnTo>
                <a:lnTo>
                  <a:pt x="272930" y="72389"/>
                </a:lnTo>
                <a:lnTo>
                  <a:pt x="262216" y="57150"/>
                </a:lnTo>
                <a:lnTo>
                  <a:pt x="251628" y="44450"/>
                </a:lnTo>
                <a:lnTo>
                  <a:pt x="245089" y="38100"/>
                </a:lnTo>
                <a:close/>
              </a:path>
              <a:path w="544195" h="506729">
                <a:moveTo>
                  <a:pt x="161809" y="48259"/>
                </a:moveTo>
                <a:lnTo>
                  <a:pt x="150060" y="48259"/>
                </a:lnTo>
                <a:lnTo>
                  <a:pt x="126644" y="50800"/>
                </a:lnTo>
                <a:lnTo>
                  <a:pt x="56235" y="66039"/>
                </a:lnTo>
                <a:lnTo>
                  <a:pt x="222066" y="66039"/>
                </a:lnTo>
                <a:lnTo>
                  <a:pt x="173532" y="49529"/>
                </a:lnTo>
                <a:lnTo>
                  <a:pt x="161809" y="48259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7270" y="4238625"/>
            <a:ext cx="744220" cy="487045"/>
          </a:xfrm>
          <a:custGeom>
            <a:avLst/>
            <a:gdLst/>
            <a:ahLst/>
            <a:cxnLst/>
            <a:rect l="l" t="t" r="r" b="b"/>
            <a:pathLst>
              <a:path w="744219" h="487045">
                <a:moveTo>
                  <a:pt x="583755" y="392010"/>
                </a:moveTo>
                <a:lnTo>
                  <a:pt x="583641" y="272808"/>
                </a:lnTo>
                <a:lnTo>
                  <a:pt x="546354" y="253530"/>
                </a:lnTo>
                <a:lnTo>
                  <a:pt x="506768" y="237972"/>
                </a:lnTo>
                <a:lnTo>
                  <a:pt x="448779" y="221437"/>
                </a:lnTo>
                <a:lnTo>
                  <a:pt x="378218" y="212382"/>
                </a:lnTo>
                <a:lnTo>
                  <a:pt x="337845" y="214134"/>
                </a:lnTo>
                <a:lnTo>
                  <a:pt x="297916" y="220624"/>
                </a:lnTo>
                <a:lnTo>
                  <a:pt x="258368" y="231330"/>
                </a:lnTo>
                <a:lnTo>
                  <a:pt x="211632" y="248488"/>
                </a:lnTo>
                <a:lnTo>
                  <a:pt x="163029" y="271970"/>
                </a:lnTo>
                <a:lnTo>
                  <a:pt x="161772" y="273939"/>
                </a:lnTo>
                <a:lnTo>
                  <a:pt x="161874" y="394106"/>
                </a:lnTo>
                <a:lnTo>
                  <a:pt x="196316" y="381190"/>
                </a:lnTo>
                <a:lnTo>
                  <a:pt x="223507" y="372224"/>
                </a:lnTo>
                <a:lnTo>
                  <a:pt x="278650" y="357505"/>
                </a:lnTo>
                <a:lnTo>
                  <a:pt x="325501" y="349034"/>
                </a:lnTo>
                <a:lnTo>
                  <a:pt x="363347" y="345986"/>
                </a:lnTo>
                <a:lnTo>
                  <a:pt x="382384" y="346049"/>
                </a:lnTo>
                <a:lnTo>
                  <a:pt x="426326" y="349872"/>
                </a:lnTo>
                <a:lnTo>
                  <a:pt x="469442" y="357860"/>
                </a:lnTo>
                <a:lnTo>
                  <a:pt x="511924" y="369125"/>
                </a:lnTo>
                <a:lnTo>
                  <a:pt x="553923" y="382803"/>
                </a:lnTo>
                <a:lnTo>
                  <a:pt x="583323" y="393903"/>
                </a:lnTo>
                <a:lnTo>
                  <a:pt x="583755" y="392010"/>
                </a:lnTo>
                <a:close/>
              </a:path>
              <a:path w="744219" h="487045">
                <a:moveTo>
                  <a:pt x="744118" y="220014"/>
                </a:moveTo>
                <a:lnTo>
                  <a:pt x="741324" y="218351"/>
                </a:lnTo>
                <a:lnTo>
                  <a:pt x="739660" y="217322"/>
                </a:lnTo>
                <a:lnTo>
                  <a:pt x="716851" y="204177"/>
                </a:lnTo>
                <a:lnTo>
                  <a:pt x="714971" y="203111"/>
                </a:lnTo>
                <a:lnTo>
                  <a:pt x="703732" y="196799"/>
                </a:lnTo>
                <a:lnTo>
                  <a:pt x="702221" y="194335"/>
                </a:lnTo>
                <a:lnTo>
                  <a:pt x="702233" y="194195"/>
                </a:lnTo>
                <a:lnTo>
                  <a:pt x="702703" y="184924"/>
                </a:lnTo>
                <a:lnTo>
                  <a:pt x="702830" y="182384"/>
                </a:lnTo>
                <a:lnTo>
                  <a:pt x="703084" y="174701"/>
                </a:lnTo>
                <a:lnTo>
                  <a:pt x="702475" y="165633"/>
                </a:lnTo>
                <a:lnTo>
                  <a:pt x="702081" y="159842"/>
                </a:lnTo>
                <a:lnTo>
                  <a:pt x="701865" y="156806"/>
                </a:lnTo>
                <a:lnTo>
                  <a:pt x="695413" y="147574"/>
                </a:lnTo>
                <a:lnTo>
                  <a:pt x="694245" y="147485"/>
                </a:lnTo>
                <a:lnTo>
                  <a:pt x="694245" y="222973"/>
                </a:lnTo>
                <a:lnTo>
                  <a:pt x="692937" y="229501"/>
                </a:lnTo>
                <a:lnTo>
                  <a:pt x="689140" y="235369"/>
                </a:lnTo>
                <a:lnTo>
                  <a:pt x="683615" y="239522"/>
                </a:lnTo>
                <a:lnTo>
                  <a:pt x="677049" y="241223"/>
                </a:lnTo>
                <a:lnTo>
                  <a:pt x="670318" y="239877"/>
                </a:lnTo>
                <a:lnTo>
                  <a:pt x="664565" y="235902"/>
                </a:lnTo>
                <a:lnTo>
                  <a:pt x="660527" y="230022"/>
                </a:lnTo>
                <a:lnTo>
                  <a:pt x="658952" y="222973"/>
                </a:lnTo>
                <a:lnTo>
                  <a:pt x="660311" y="215900"/>
                </a:lnTo>
                <a:lnTo>
                  <a:pt x="664146" y="209931"/>
                </a:lnTo>
                <a:lnTo>
                  <a:pt x="669772" y="205778"/>
                </a:lnTo>
                <a:lnTo>
                  <a:pt x="676516" y="204177"/>
                </a:lnTo>
                <a:lnTo>
                  <a:pt x="683272" y="205613"/>
                </a:lnTo>
                <a:lnTo>
                  <a:pt x="694245" y="222973"/>
                </a:lnTo>
                <a:lnTo>
                  <a:pt x="694245" y="147485"/>
                </a:lnTo>
                <a:lnTo>
                  <a:pt x="688492" y="146977"/>
                </a:lnTo>
                <a:lnTo>
                  <a:pt x="684530" y="146862"/>
                </a:lnTo>
                <a:lnTo>
                  <a:pt x="684530" y="174942"/>
                </a:lnTo>
                <a:lnTo>
                  <a:pt x="683907" y="179184"/>
                </a:lnTo>
                <a:lnTo>
                  <a:pt x="683907" y="184924"/>
                </a:lnTo>
                <a:lnTo>
                  <a:pt x="662495" y="172720"/>
                </a:lnTo>
                <a:lnTo>
                  <a:pt x="667639" y="168160"/>
                </a:lnTo>
                <a:lnTo>
                  <a:pt x="672744" y="165633"/>
                </a:lnTo>
                <a:lnTo>
                  <a:pt x="680262" y="165671"/>
                </a:lnTo>
                <a:lnTo>
                  <a:pt x="683183" y="168859"/>
                </a:lnTo>
                <a:lnTo>
                  <a:pt x="684530" y="174942"/>
                </a:lnTo>
                <a:lnTo>
                  <a:pt x="684530" y="146862"/>
                </a:lnTo>
                <a:lnTo>
                  <a:pt x="675652" y="146596"/>
                </a:lnTo>
                <a:lnTo>
                  <a:pt x="663257" y="148158"/>
                </a:lnTo>
                <a:lnTo>
                  <a:pt x="651510" y="152336"/>
                </a:lnTo>
                <a:lnTo>
                  <a:pt x="640626" y="159842"/>
                </a:lnTo>
                <a:lnTo>
                  <a:pt x="639889" y="159524"/>
                </a:lnTo>
                <a:lnTo>
                  <a:pt x="639305" y="159359"/>
                </a:lnTo>
                <a:lnTo>
                  <a:pt x="364375" y="0"/>
                </a:lnTo>
                <a:lnTo>
                  <a:pt x="362102" y="1066"/>
                </a:lnTo>
                <a:lnTo>
                  <a:pt x="86537" y="165671"/>
                </a:lnTo>
                <a:lnTo>
                  <a:pt x="10934" y="210908"/>
                </a:lnTo>
                <a:lnTo>
                  <a:pt x="5397" y="213512"/>
                </a:lnTo>
                <a:lnTo>
                  <a:pt x="0" y="216357"/>
                </a:lnTo>
                <a:lnTo>
                  <a:pt x="0" y="217601"/>
                </a:lnTo>
                <a:lnTo>
                  <a:pt x="4864" y="219811"/>
                </a:lnTo>
                <a:lnTo>
                  <a:pt x="9766" y="221945"/>
                </a:lnTo>
                <a:lnTo>
                  <a:pt x="109728" y="269417"/>
                </a:lnTo>
                <a:lnTo>
                  <a:pt x="137502" y="282282"/>
                </a:lnTo>
                <a:lnTo>
                  <a:pt x="137426" y="274650"/>
                </a:lnTo>
                <a:lnTo>
                  <a:pt x="137160" y="270725"/>
                </a:lnTo>
                <a:lnTo>
                  <a:pt x="137896" y="263448"/>
                </a:lnTo>
                <a:lnTo>
                  <a:pt x="181406" y="239649"/>
                </a:lnTo>
                <a:lnTo>
                  <a:pt x="222948" y="222923"/>
                </a:lnTo>
                <a:lnTo>
                  <a:pt x="266979" y="208927"/>
                </a:lnTo>
                <a:lnTo>
                  <a:pt x="311962" y="198932"/>
                </a:lnTo>
                <a:lnTo>
                  <a:pt x="383946" y="194195"/>
                </a:lnTo>
                <a:lnTo>
                  <a:pt x="419773" y="197218"/>
                </a:lnTo>
                <a:lnTo>
                  <a:pt x="493026" y="213207"/>
                </a:lnTo>
                <a:lnTo>
                  <a:pt x="529805" y="225196"/>
                </a:lnTo>
                <a:lnTo>
                  <a:pt x="565848" y="239420"/>
                </a:lnTo>
                <a:lnTo>
                  <a:pt x="601192" y="255778"/>
                </a:lnTo>
                <a:lnTo>
                  <a:pt x="608571" y="261747"/>
                </a:lnTo>
                <a:lnTo>
                  <a:pt x="608253" y="267881"/>
                </a:lnTo>
                <a:lnTo>
                  <a:pt x="608126" y="296354"/>
                </a:lnTo>
                <a:lnTo>
                  <a:pt x="684352" y="253936"/>
                </a:lnTo>
                <a:lnTo>
                  <a:pt x="684352" y="376847"/>
                </a:lnTo>
                <a:lnTo>
                  <a:pt x="684479" y="424916"/>
                </a:lnTo>
                <a:lnTo>
                  <a:pt x="683056" y="426834"/>
                </a:lnTo>
                <a:lnTo>
                  <a:pt x="671728" y="425970"/>
                </a:lnTo>
                <a:lnTo>
                  <a:pt x="665619" y="426326"/>
                </a:lnTo>
                <a:lnTo>
                  <a:pt x="659472" y="426326"/>
                </a:lnTo>
                <a:lnTo>
                  <a:pt x="659472" y="486930"/>
                </a:lnTo>
                <a:lnTo>
                  <a:pt x="673658" y="476859"/>
                </a:lnTo>
                <a:lnTo>
                  <a:pt x="680427" y="471957"/>
                </a:lnTo>
                <a:lnTo>
                  <a:pt x="687019" y="466940"/>
                </a:lnTo>
                <a:lnTo>
                  <a:pt x="691235" y="463626"/>
                </a:lnTo>
                <a:lnTo>
                  <a:pt x="694270" y="463715"/>
                </a:lnTo>
                <a:lnTo>
                  <a:pt x="704049" y="471131"/>
                </a:lnTo>
                <a:lnTo>
                  <a:pt x="710209" y="474522"/>
                </a:lnTo>
                <a:lnTo>
                  <a:pt x="720229" y="480961"/>
                </a:lnTo>
                <a:lnTo>
                  <a:pt x="724306" y="483666"/>
                </a:lnTo>
                <a:lnTo>
                  <a:pt x="729157" y="486816"/>
                </a:lnTo>
                <a:lnTo>
                  <a:pt x="729157" y="463626"/>
                </a:lnTo>
                <a:lnTo>
                  <a:pt x="729157" y="426834"/>
                </a:lnTo>
                <a:lnTo>
                  <a:pt x="729157" y="426300"/>
                </a:lnTo>
                <a:lnTo>
                  <a:pt x="722045" y="426300"/>
                </a:lnTo>
                <a:lnTo>
                  <a:pt x="715492" y="425919"/>
                </a:lnTo>
                <a:lnTo>
                  <a:pt x="703567" y="426821"/>
                </a:lnTo>
                <a:lnTo>
                  <a:pt x="702411" y="424649"/>
                </a:lnTo>
                <a:lnTo>
                  <a:pt x="702525" y="376847"/>
                </a:lnTo>
                <a:lnTo>
                  <a:pt x="702437" y="253936"/>
                </a:lnTo>
                <a:lnTo>
                  <a:pt x="702411" y="244843"/>
                </a:lnTo>
                <a:lnTo>
                  <a:pt x="703961" y="242493"/>
                </a:lnTo>
                <a:lnTo>
                  <a:pt x="706399" y="241223"/>
                </a:lnTo>
                <a:lnTo>
                  <a:pt x="714235" y="237121"/>
                </a:lnTo>
                <a:lnTo>
                  <a:pt x="732777" y="226695"/>
                </a:lnTo>
                <a:lnTo>
                  <a:pt x="739140" y="222923"/>
                </a:lnTo>
                <a:lnTo>
                  <a:pt x="744118" y="220014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4222" y="8231771"/>
            <a:ext cx="560070" cy="612140"/>
          </a:xfrm>
          <a:custGeom>
            <a:avLst/>
            <a:gdLst/>
            <a:ahLst/>
            <a:cxnLst/>
            <a:rect l="l" t="t" r="r" b="b"/>
            <a:pathLst>
              <a:path w="560070" h="612139">
                <a:moveTo>
                  <a:pt x="47777" y="190360"/>
                </a:moveTo>
                <a:lnTo>
                  <a:pt x="7772" y="215252"/>
                </a:lnTo>
                <a:lnTo>
                  <a:pt x="47777" y="251320"/>
                </a:lnTo>
                <a:lnTo>
                  <a:pt x="47777" y="190360"/>
                </a:lnTo>
                <a:close/>
              </a:path>
              <a:path w="560070" h="612139">
                <a:moveTo>
                  <a:pt x="198513" y="418465"/>
                </a:moveTo>
                <a:lnTo>
                  <a:pt x="0" y="239433"/>
                </a:lnTo>
                <a:lnTo>
                  <a:pt x="0" y="597674"/>
                </a:lnTo>
                <a:lnTo>
                  <a:pt x="198513" y="418465"/>
                </a:lnTo>
                <a:close/>
              </a:path>
              <a:path w="560070" h="612139">
                <a:moveTo>
                  <a:pt x="491718" y="0"/>
                </a:moveTo>
                <a:lnTo>
                  <a:pt x="457949" y="0"/>
                </a:lnTo>
                <a:lnTo>
                  <a:pt x="457949" y="132321"/>
                </a:lnTo>
                <a:lnTo>
                  <a:pt x="457949" y="179298"/>
                </a:lnTo>
                <a:lnTo>
                  <a:pt x="457212" y="188391"/>
                </a:lnTo>
                <a:lnTo>
                  <a:pt x="457390" y="192824"/>
                </a:lnTo>
                <a:lnTo>
                  <a:pt x="457619" y="200113"/>
                </a:lnTo>
                <a:lnTo>
                  <a:pt x="457492" y="200291"/>
                </a:lnTo>
                <a:lnTo>
                  <a:pt x="457492" y="247256"/>
                </a:lnTo>
                <a:lnTo>
                  <a:pt x="102171" y="247256"/>
                </a:lnTo>
                <a:lnTo>
                  <a:pt x="102171" y="224523"/>
                </a:lnTo>
                <a:lnTo>
                  <a:pt x="103974" y="224434"/>
                </a:lnTo>
                <a:lnTo>
                  <a:pt x="105841" y="224256"/>
                </a:lnTo>
                <a:lnTo>
                  <a:pt x="457479" y="224256"/>
                </a:lnTo>
                <a:lnTo>
                  <a:pt x="457492" y="247256"/>
                </a:lnTo>
                <a:lnTo>
                  <a:pt x="457492" y="200291"/>
                </a:lnTo>
                <a:lnTo>
                  <a:pt x="456565" y="201485"/>
                </a:lnTo>
                <a:lnTo>
                  <a:pt x="453478" y="201244"/>
                </a:lnTo>
                <a:lnTo>
                  <a:pt x="452348" y="201155"/>
                </a:lnTo>
                <a:lnTo>
                  <a:pt x="451065" y="201244"/>
                </a:lnTo>
                <a:lnTo>
                  <a:pt x="101968" y="201231"/>
                </a:lnTo>
                <a:lnTo>
                  <a:pt x="101968" y="178066"/>
                </a:lnTo>
                <a:lnTo>
                  <a:pt x="103771" y="177977"/>
                </a:lnTo>
                <a:lnTo>
                  <a:pt x="105473" y="177812"/>
                </a:lnTo>
                <a:lnTo>
                  <a:pt x="456717" y="177685"/>
                </a:lnTo>
                <a:lnTo>
                  <a:pt x="457949" y="179298"/>
                </a:lnTo>
                <a:lnTo>
                  <a:pt x="457949" y="132321"/>
                </a:lnTo>
                <a:lnTo>
                  <a:pt x="457200" y="141757"/>
                </a:lnTo>
                <a:lnTo>
                  <a:pt x="457720" y="146519"/>
                </a:lnTo>
                <a:lnTo>
                  <a:pt x="457225" y="152463"/>
                </a:lnTo>
                <a:lnTo>
                  <a:pt x="455371" y="153797"/>
                </a:lnTo>
                <a:lnTo>
                  <a:pt x="453212" y="155105"/>
                </a:lnTo>
                <a:lnTo>
                  <a:pt x="451840" y="154711"/>
                </a:lnTo>
                <a:lnTo>
                  <a:pt x="101955" y="154711"/>
                </a:lnTo>
                <a:lnTo>
                  <a:pt x="101955" y="131419"/>
                </a:lnTo>
                <a:lnTo>
                  <a:pt x="103784" y="131330"/>
                </a:lnTo>
                <a:lnTo>
                  <a:pt x="105473" y="131178"/>
                </a:lnTo>
                <a:lnTo>
                  <a:pt x="456272" y="131064"/>
                </a:lnTo>
                <a:lnTo>
                  <a:pt x="457949" y="132321"/>
                </a:lnTo>
                <a:lnTo>
                  <a:pt x="457949" y="0"/>
                </a:lnTo>
                <a:lnTo>
                  <a:pt x="457631" y="0"/>
                </a:lnTo>
                <a:lnTo>
                  <a:pt x="457631" y="107073"/>
                </a:lnTo>
                <a:lnTo>
                  <a:pt x="456641" y="108407"/>
                </a:lnTo>
                <a:lnTo>
                  <a:pt x="453123" y="108216"/>
                </a:lnTo>
                <a:lnTo>
                  <a:pt x="450786" y="108089"/>
                </a:lnTo>
                <a:lnTo>
                  <a:pt x="447890" y="108216"/>
                </a:lnTo>
                <a:lnTo>
                  <a:pt x="101752" y="108216"/>
                </a:lnTo>
                <a:lnTo>
                  <a:pt x="101612" y="94653"/>
                </a:lnTo>
                <a:lnTo>
                  <a:pt x="101942" y="87198"/>
                </a:lnTo>
                <a:lnTo>
                  <a:pt x="103619" y="85877"/>
                </a:lnTo>
                <a:lnTo>
                  <a:pt x="105676" y="84658"/>
                </a:lnTo>
                <a:lnTo>
                  <a:pt x="107022" y="85064"/>
                </a:lnTo>
                <a:lnTo>
                  <a:pt x="457479" y="85064"/>
                </a:lnTo>
                <a:lnTo>
                  <a:pt x="457428" y="100990"/>
                </a:lnTo>
                <a:lnTo>
                  <a:pt x="457631" y="107073"/>
                </a:lnTo>
                <a:lnTo>
                  <a:pt x="457631" y="0"/>
                </a:lnTo>
                <a:lnTo>
                  <a:pt x="457568" y="60845"/>
                </a:lnTo>
                <a:lnTo>
                  <a:pt x="456514" y="62077"/>
                </a:lnTo>
                <a:lnTo>
                  <a:pt x="453694" y="61912"/>
                </a:lnTo>
                <a:lnTo>
                  <a:pt x="452399" y="61836"/>
                </a:lnTo>
                <a:lnTo>
                  <a:pt x="450938" y="61912"/>
                </a:lnTo>
                <a:lnTo>
                  <a:pt x="101752" y="61912"/>
                </a:lnTo>
                <a:lnTo>
                  <a:pt x="101752" y="38493"/>
                </a:lnTo>
                <a:lnTo>
                  <a:pt x="107721" y="38493"/>
                </a:lnTo>
                <a:lnTo>
                  <a:pt x="457492" y="38506"/>
                </a:lnTo>
                <a:lnTo>
                  <a:pt x="457403" y="53759"/>
                </a:lnTo>
                <a:lnTo>
                  <a:pt x="457568" y="60845"/>
                </a:lnTo>
                <a:lnTo>
                  <a:pt x="457568" y="0"/>
                </a:lnTo>
                <a:lnTo>
                  <a:pt x="71031" y="0"/>
                </a:lnTo>
                <a:lnTo>
                  <a:pt x="71132" y="1943"/>
                </a:lnTo>
                <a:lnTo>
                  <a:pt x="71234" y="270738"/>
                </a:lnTo>
                <a:lnTo>
                  <a:pt x="72415" y="273672"/>
                </a:lnTo>
                <a:lnTo>
                  <a:pt x="215734" y="402894"/>
                </a:lnTo>
                <a:lnTo>
                  <a:pt x="279920" y="345033"/>
                </a:lnTo>
                <a:lnTo>
                  <a:pt x="343446" y="402310"/>
                </a:lnTo>
                <a:lnTo>
                  <a:pt x="407416" y="345033"/>
                </a:lnTo>
                <a:lnTo>
                  <a:pt x="476935" y="282524"/>
                </a:lnTo>
                <a:lnTo>
                  <a:pt x="482447" y="277622"/>
                </a:lnTo>
                <a:lnTo>
                  <a:pt x="488022" y="272796"/>
                </a:lnTo>
                <a:lnTo>
                  <a:pt x="490499" y="270675"/>
                </a:lnTo>
                <a:lnTo>
                  <a:pt x="491363" y="268478"/>
                </a:lnTo>
                <a:lnTo>
                  <a:pt x="491350" y="247256"/>
                </a:lnTo>
                <a:lnTo>
                  <a:pt x="491337" y="224243"/>
                </a:lnTo>
                <a:lnTo>
                  <a:pt x="491324" y="201485"/>
                </a:lnTo>
                <a:lnTo>
                  <a:pt x="491312" y="177673"/>
                </a:lnTo>
                <a:lnTo>
                  <a:pt x="491299" y="155105"/>
                </a:lnTo>
                <a:lnTo>
                  <a:pt x="491299" y="131051"/>
                </a:lnTo>
                <a:lnTo>
                  <a:pt x="491299" y="108407"/>
                </a:lnTo>
                <a:lnTo>
                  <a:pt x="491299" y="84658"/>
                </a:lnTo>
                <a:lnTo>
                  <a:pt x="491299" y="62077"/>
                </a:lnTo>
                <a:lnTo>
                  <a:pt x="491299" y="38493"/>
                </a:lnTo>
                <a:lnTo>
                  <a:pt x="491375" y="3886"/>
                </a:lnTo>
                <a:lnTo>
                  <a:pt x="491578" y="2260"/>
                </a:lnTo>
                <a:lnTo>
                  <a:pt x="491718" y="0"/>
                </a:lnTo>
                <a:close/>
              </a:path>
              <a:path w="560070" h="612139">
                <a:moveTo>
                  <a:pt x="540804" y="612000"/>
                </a:moveTo>
                <a:lnTo>
                  <a:pt x="279895" y="376186"/>
                </a:lnTo>
                <a:lnTo>
                  <a:pt x="19037" y="612000"/>
                </a:lnTo>
                <a:lnTo>
                  <a:pt x="540804" y="612000"/>
                </a:lnTo>
                <a:close/>
              </a:path>
              <a:path w="560070" h="612139">
                <a:moveTo>
                  <a:pt x="552018" y="215214"/>
                </a:moveTo>
                <a:lnTo>
                  <a:pt x="514438" y="191998"/>
                </a:lnTo>
                <a:lnTo>
                  <a:pt x="514438" y="249008"/>
                </a:lnTo>
                <a:lnTo>
                  <a:pt x="552018" y="215214"/>
                </a:lnTo>
                <a:close/>
              </a:path>
              <a:path w="560070" h="612139">
                <a:moveTo>
                  <a:pt x="559803" y="239407"/>
                </a:moveTo>
                <a:lnTo>
                  <a:pt x="360743" y="417944"/>
                </a:lnTo>
                <a:lnTo>
                  <a:pt x="559803" y="597611"/>
                </a:lnTo>
                <a:lnTo>
                  <a:pt x="559803" y="239407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15012" y="8231771"/>
            <a:ext cx="613410" cy="612140"/>
          </a:xfrm>
          <a:custGeom>
            <a:avLst/>
            <a:gdLst/>
            <a:ahLst/>
            <a:cxnLst/>
            <a:rect l="l" t="t" r="r" b="b"/>
            <a:pathLst>
              <a:path w="613410" h="612139">
                <a:moveTo>
                  <a:pt x="281228" y="431736"/>
                </a:moveTo>
                <a:lnTo>
                  <a:pt x="211759" y="364286"/>
                </a:lnTo>
                <a:lnTo>
                  <a:pt x="169075" y="474535"/>
                </a:lnTo>
                <a:lnTo>
                  <a:pt x="281228" y="431736"/>
                </a:lnTo>
                <a:close/>
              </a:path>
              <a:path w="613410" h="612139">
                <a:moveTo>
                  <a:pt x="288594" y="229514"/>
                </a:moveTo>
                <a:lnTo>
                  <a:pt x="287502" y="221107"/>
                </a:lnTo>
                <a:lnTo>
                  <a:pt x="284568" y="213448"/>
                </a:lnTo>
                <a:lnTo>
                  <a:pt x="278917" y="209842"/>
                </a:lnTo>
                <a:lnTo>
                  <a:pt x="123380" y="209867"/>
                </a:lnTo>
                <a:lnTo>
                  <a:pt x="114896" y="211086"/>
                </a:lnTo>
                <a:lnTo>
                  <a:pt x="109156" y="216090"/>
                </a:lnTo>
                <a:lnTo>
                  <a:pt x="107607" y="222504"/>
                </a:lnTo>
                <a:lnTo>
                  <a:pt x="107315" y="231051"/>
                </a:lnTo>
                <a:lnTo>
                  <a:pt x="110477" y="238074"/>
                </a:lnTo>
                <a:lnTo>
                  <a:pt x="116573" y="242849"/>
                </a:lnTo>
                <a:lnTo>
                  <a:pt x="125082" y="244652"/>
                </a:lnTo>
                <a:lnTo>
                  <a:pt x="197535" y="244703"/>
                </a:lnTo>
                <a:lnTo>
                  <a:pt x="271449" y="244589"/>
                </a:lnTo>
                <a:lnTo>
                  <a:pt x="279857" y="242392"/>
                </a:lnTo>
                <a:lnTo>
                  <a:pt x="285813" y="236994"/>
                </a:lnTo>
                <a:lnTo>
                  <a:pt x="288594" y="229514"/>
                </a:lnTo>
                <a:close/>
              </a:path>
              <a:path w="613410" h="612139">
                <a:moveTo>
                  <a:pt x="392366" y="127292"/>
                </a:moveTo>
                <a:lnTo>
                  <a:pt x="389775" y="119126"/>
                </a:lnTo>
                <a:lnTo>
                  <a:pt x="385610" y="112255"/>
                </a:lnTo>
                <a:lnTo>
                  <a:pt x="379158" y="110528"/>
                </a:lnTo>
                <a:lnTo>
                  <a:pt x="122555" y="110705"/>
                </a:lnTo>
                <a:lnTo>
                  <a:pt x="120192" y="111226"/>
                </a:lnTo>
                <a:lnTo>
                  <a:pt x="112445" y="115328"/>
                </a:lnTo>
                <a:lnTo>
                  <a:pt x="107924" y="122428"/>
                </a:lnTo>
                <a:lnTo>
                  <a:pt x="107175" y="130873"/>
                </a:lnTo>
                <a:lnTo>
                  <a:pt x="110718" y="139001"/>
                </a:lnTo>
                <a:lnTo>
                  <a:pt x="115087" y="144500"/>
                </a:lnTo>
                <a:lnTo>
                  <a:pt x="120916" y="145554"/>
                </a:lnTo>
                <a:lnTo>
                  <a:pt x="249694" y="145542"/>
                </a:lnTo>
                <a:lnTo>
                  <a:pt x="376008" y="145542"/>
                </a:lnTo>
                <a:lnTo>
                  <a:pt x="378396" y="145097"/>
                </a:lnTo>
                <a:lnTo>
                  <a:pt x="386130" y="141566"/>
                </a:lnTo>
                <a:lnTo>
                  <a:pt x="390969" y="135204"/>
                </a:lnTo>
                <a:lnTo>
                  <a:pt x="392366" y="127292"/>
                </a:lnTo>
                <a:close/>
              </a:path>
              <a:path w="613410" h="612139">
                <a:moveTo>
                  <a:pt x="612952" y="100241"/>
                </a:moveTo>
                <a:lnTo>
                  <a:pt x="605980" y="93967"/>
                </a:lnTo>
                <a:lnTo>
                  <a:pt x="583641" y="71323"/>
                </a:lnTo>
                <a:lnTo>
                  <a:pt x="262394" y="391883"/>
                </a:lnTo>
                <a:lnTo>
                  <a:pt x="292963" y="421132"/>
                </a:lnTo>
                <a:lnTo>
                  <a:pt x="294144" y="419417"/>
                </a:lnTo>
                <a:lnTo>
                  <a:pt x="447865" y="265709"/>
                </a:lnTo>
                <a:lnTo>
                  <a:pt x="464261" y="249783"/>
                </a:lnTo>
                <a:lnTo>
                  <a:pt x="464820" y="253352"/>
                </a:lnTo>
                <a:lnTo>
                  <a:pt x="464908" y="558673"/>
                </a:lnTo>
                <a:lnTo>
                  <a:pt x="463765" y="559854"/>
                </a:lnTo>
                <a:lnTo>
                  <a:pt x="52793" y="559854"/>
                </a:lnTo>
                <a:lnTo>
                  <a:pt x="51777" y="558419"/>
                </a:lnTo>
                <a:lnTo>
                  <a:pt x="51892" y="52209"/>
                </a:lnTo>
                <a:lnTo>
                  <a:pt x="464832" y="52197"/>
                </a:lnTo>
                <a:lnTo>
                  <a:pt x="464769" y="90043"/>
                </a:lnTo>
                <a:lnTo>
                  <a:pt x="465226" y="107061"/>
                </a:lnTo>
                <a:lnTo>
                  <a:pt x="463118" y="111607"/>
                </a:lnTo>
                <a:lnTo>
                  <a:pt x="433273" y="141084"/>
                </a:lnTo>
                <a:lnTo>
                  <a:pt x="250088" y="323913"/>
                </a:lnTo>
                <a:lnTo>
                  <a:pt x="224167" y="350215"/>
                </a:lnTo>
                <a:lnTo>
                  <a:pt x="253568" y="379653"/>
                </a:lnTo>
                <a:lnTo>
                  <a:pt x="573379" y="60528"/>
                </a:lnTo>
                <a:lnTo>
                  <a:pt x="542353" y="29756"/>
                </a:lnTo>
                <a:lnTo>
                  <a:pt x="518045" y="57289"/>
                </a:lnTo>
                <a:lnTo>
                  <a:pt x="516699" y="56438"/>
                </a:lnTo>
                <a:lnTo>
                  <a:pt x="516470" y="53276"/>
                </a:lnTo>
                <a:lnTo>
                  <a:pt x="516597" y="36195"/>
                </a:lnTo>
                <a:lnTo>
                  <a:pt x="516102" y="21107"/>
                </a:lnTo>
                <a:lnTo>
                  <a:pt x="486498" y="0"/>
                </a:lnTo>
                <a:lnTo>
                  <a:pt x="28956" y="12"/>
                </a:lnTo>
                <a:lnTo>
                  <a:pt x="15049" y="1028"/>
                </a:lnTo>
                <a:lnTo>
                  <a:pt x="8572" y="5041"/>
                </a:lnTo>
                <a:lnTo>
                  <a:pt x="2514" y="15011"/>
                </a:lnTo>
                <a:lnTo>
                  <a:pt x="1384" y="18135"/>
                </a:lnTo>
                <a:lnTo>
                  <a:pt x="0" y="21107"/>
                </a:lnTo>
                <a:lnTo>
                  <a:pt x="0" y="590867"/>
                </a:lnTo>
                <a:lnTo>
                  <a:pt x="2832" y="595604"/>
                </a:lnTo>
                <a:lnTo>
                  <a:pt x="5054" y="600875"/>
                </a:lnTo>
                <a:lnTo>
                  <a:pt x="14224" y="611352"/>
                </a:lnTo>
                <a:lnTo>
                  <a:pt x="22237" y="612013"/>
                </a:lnTo>
                <a:lnTo>
                  <a:pt x="487032" y="611987"/>
                </a:lnTo>
                <a:lnTo>
                  <a:pt x="516394" y="586701"/>
                </a:lnTo>
                <a:lnTo>
                  <a:pt x="516458" y="209067"/>
                </a:lnTo>
                <a:lnTo>
                  <a:pt x="516255" y="204470"/>
                </a:lnTo>
                <a:lnTo>
                  <a:pt x="510565" y="203288"/>
                </a:lnTo>
                <a:lnTo>
                  <a:pt x="612952" y="101231"/>
                </a:lnTo>
                <a:lnTo>
                  <a:pt x="612952" y="100241"/>
                </a:lnTo>
                <a:close/>
              </a:path>
            </a:pathLst>
          </a:custGeom>
          <a:solidFill>
            <a:srgbClr val="0033A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8153692" y="8231768"/>
            <a:ext cx="712470" cy="612140"/>
            <a:chOff x="8153692" y="4450343"/>
            <a:chExt cx="712470" cy="612140"/>
          </a:xfrm>
        </p:grpSpPr>
        <p:sp>
          <p:nvSpPr>
            <p:cNvPr id="19" name="object 19"/>
            <p:cNvSpPr/>
            <p:nvPr/>
          </p:nvSpPr>
          <p:spPr>
            <a:xfrm>
              <a:off x="8153692" y="4450346"/>
              <a:ext cx="712470" cy="612140"/>
            </a:xfrm>
            <a:custGeom>
              <a:avLst/>
              <a:gdLst/>
              <a:ahLst/>
              <a:cxnLst/>
              <a:rect l="l" t="t" r="r" b="b"/>
              <a:pathLst>
                <a:path w="712470" h="612139">
                  <a:moveTo>
                    <a:pt x="350469" y="305028"/>
                  </a:moveTo>
                  <a:lnTo>
                    <a:pt x="348322" y="297688"/>
                  </a:lnTo>
                  <a:lnTo>
                    <a:pt x="343306" y="292087"/>
                  </a:lnTo>
                  <a:lnTo>
                    <a:pt x="335826" y="289877"/>
                  </a:lnTo>
                  <a:lnTo>
                    <a:pt x="317398" y="289737"/>
                  </a:lnTo>
                  <a:lnTo>
                    <a:pt x="262940" y="288150"/>
                  </a:lnTo>
                  <a:lnTo>
                    <a:pt x="184848" y="290487"/>
                  </a:lnTo>
                  <a:lnTo>
                    <a:pt x="179641" y="295478"/>
                  </a:lnTo>
                  <a:lnTo>
                    <a:pt x="178955" y="312889"/>
                  </a:lnTo>
                  <a:lnTo>
                    <a:pt x="181775" y="321310"/>
                  </a:lnTo>
                  <a:lnTo>
                    <a:pt x="193040" y="321932"/>
                  </a:lnTo>
                  <a:lnTo>
                    <a:pt x="202184" y="322681"/>
                  </a:lnTo>
                  <a:lnTo>
                    <a:pt x="307276" y="322910"/>
                  </a:lnTo>
                  <a:lnTo>
                    <a:pt x="342099" y="321818"/>
                  </a:lnTo>
                  <a:lnTo>
                    <a:pt x="346748" y="318897"/>
                  </a:lnTo>
                  <a:lnTo>
                    <a:pt x="349364" y="312483"/>
                  </a:lnTo>
                  <a:lnTo>
                    <a:pt x="350469" y="305028"/>
                  </a:lnTo>
                  <a:close/>
                </a:path>
                <a:path w="712470" h="612139">
                  <a:moveTo>
                    <a:pt x="351053" y="437007"/>
                  </a:moveTo>
                  <a:lnTo>
                    <a:pt x="341731" y="427977"/>
                  </a:lnTo>
                  <a:lnTo>
                    <a:pt x="339572" y="426935"/>
                  </a:lnTo>
                  <a:lnTo>
                    <a:pt x="266204" y="426821"/>
                  </a:lnTo>
                  <a:lnTo>
                    <a:pt x="266204" y="426999"/>
                  </a:lnTo>
                  <a:lnTo>
                    <a:pt x="190690" y="427202"/>
                  </a:lnTo>
                  <a:lnTo>
                    <a:pt x="182219" y="431076"/>
                  </a:lnTo>
                  <a:lnTo>
                    <a:pt x="178079" y="439699"/>
                  </a:lnTo>
                  <a:lnTo>
                    <a:pt x="181165" y="454939"/>
                  </a:lnTo>
                  <a:lnTo>
                    <a:pt x="185813" y="459384"/>
                  </a:lnTo>
                  <a:lnTo>
                    <a:pt x="194271" y="460070"/>
                  </a:lnTo>
                  <a:lnTo>
                    <a:pt x="268503" y="460933"/>
                  </a:lnTo>
                  <a:lnTo>
                    <a:pt x="303669" y="460883"/>
                  </a:lnTo>
                  <a:lnTo>
                    <a:pt x="340652" y="459524"/>
                  </a:lnTo>
                  <a:lnTo>
                    <a:pt x="342709" y="458609"/>
                  </a:lnTo>
                  <a:lnTo>
                    <a:pt x="348068" y="453694"/>
                  </a:lnTo>
                  <a:lnTo>
                    <a:pt x="350126" y="448894"/>
                  </a:lnTo>
                  <a:lnTo>
                    <a:pt x="351053" y="437007"/>
                  </a:lnTo>
                  <a:close/>
                </a:path>
                <a:path w="712470" h="612139">
                  <a:moveTo>
                    <a:pt x="351917" y="171145"/>
                  </a:moveTo>
                  <a:lnTo>
                    <a:pt x="347611" y="156121"/>
                  </a:lnTo>
                  <a:lnTo>
                    <a:pt x="341604" y="151485"/>
                  </a:lnTo>
                  <a:lnTo>
                    <a:pt x="264058" y="149783"/>
                  </a:lnTo>
                  <a:lnTo>
                    <a:pt x="186042" y="151663"/>
                  </a:lnTo>
                  <a:lnTo>
                    <a:pt x="179451" y="159067"/>
                  </a:lnTo>
                  <a:lnTo>
                    <a:pt x="178752" y="176326"/>
                  </a:lnTo>
                  <a:lnTo>
                    <a:pt x="184848" y="183349"/>
                  </a:lnTo>
                  <a:lnTo>
                    <a:pt x="199834" y="185229"/>
                  </a:lnTo>
                  <a:lnTo>
                    <a:pt x="335762" y="186004"/>
                  </a:lnTo>
                  <a:lnTo>
                    <a:pt x="338937" y="184988"/>
                  </a:lnTo>
                  <a:lnTo>
                    <a:pt x="349097" y="177520"/>
                  </a:lnTo>
                  <a:lnTo>
                    <a:pt x="351917" y="171145"/>
                  </a:lnTo>
                  <a:close/>
                </a:path>
                <a:path w="712470" h="612139">
                  <a:moveTo>
                    <a:pt x="549452" y="277888"/>
                  </a:moveTo>
                  <a:lnTo>
                    <a:pt x="549262" y="199898"/>
                  </a:lnTo>
                  <a:lnTo>
                    <a:pt x="547827" y="56438"/>
                  </a:lnTo>
                  <a:lnTo>
                    <a:pt x="523138" y="13970"/>
                  </a:lnTo>
                  <a:lnTo>
                    <a:pt x="508965" y="5689"/>
                  </a:lnTo>
                  <a:lnTo>
                    <a:pt x="505929" y="3898"/>
                  </a:lnTo>
                  <a:lnTo>
                    <a:pt x="497205" y="762"/>
                  </a:lnTo>
                  <a:lnTo>
                    <a:pt x="312585" y="393"/>
                  </a:lnTo>
                  <a:lnTo>
                    <a:pt x="309981" y="0"/>
                  </a:lnTo>
                  <a:lnTo>
                    <a:pt x="133413" y="0"/>
                  </a:lnTo>
                  <a:lnTo>
                    <a:pt x="130797" y="368"/>
                  </a:lnTo>
                  <a:lnTo>
                    <a:pt x="86245" y="1282"/>
                  </a:lnTo>
                  <a:lnTo>
                    <a:pt x="47904" y="27051"/>
                  </a:lnTo>
                  <a:lnTo>
                    <a:pt x="35064" y="65252"/>
                  </a:lnTo>
                  <a:lnTo>
                    <a:pt x="34582" y="122567"/>
                  </a:lnTo>
                  <a:lnTo>
                    <a:pt x="28092" y="122745"/>
                  </a:lnTo>
                  <a:lnTo>
                    <a:pt x="16903" y="123596"/>
                  </a:lnTo>
                  <a:lnTo>
                    <a:pt x="4673" y="126479"/>
                  </a:lnTo>
                  <a:lnTo>
                    <a:pt x="0" y="135216"/>
                  </a:lnTo>
                  <a:lnTo>
                    <a:pt x="4178" y="148971"/>
                  </a:lnTo>
                  <a:lnTo>
                    <a:pt x="11061" y="153873"/>
                  </a:lnTo>
                  <a:lnTo>
                    <a:pt x="23317" y="154292"/>
                  </a:lnTo>
                  <a:lnTo>
                    <a:pt x="34353" y="154139"/>
                  </a:lnTo>
                  <a:lnTo>
                    <a:pt x="34353" y="234442"/>
                  </a:lnTo>
                  <a:lnTo>
                    <a:pt x="18072" y="234543"/>
                  </a:lnTo>
                  <a:lnTo>
                    <a:pt x="7366" y="236550"/>
                  </a:lnTo>
                  <a:lnTo>
                    <a:pt x="1905" y="242887"/>
                  </a:lnTo>
                  <a:lnTo>
                    <a:pt x="1803" y="257530"/>
                  </a:lnTo>
                  <a:lnTo>
                    <a:pt x="6248" y="263359"/>
                  </a:lnTo>
                  <a:lnTo>
                    <a:pt x="18935" y="265645"/>
                  </a:lnTo>
                  <a:lnTo>
                    <a:pt x="23571" y="265569"/>
                  </a:lnTo>
                  <a:lnTo>
                    <a:pt x="34328" y="265823"/>
                  </a:lnTo>
                  <a:lnTo>
                    <a:pt x="34328" y="345249"/>
                  </a:lnTo>
                  <a:lnTo>
                    <a:pt x="33693" y="345681"/>
                  </a:lnTo>
                  <a:lnTo>
                    <a:pt x="9093" y="346951"/>
                  </a:lnTo>
                  <a:lnTo>
                    <a:pt x="2616" y="352628"/>
                  </a:lnTo>
                  <a:lnTo>
                    <a:pt x="838" y="366852"/>
                  </a:lnTo>
                  <a:lnTo>
                    <a:pt x="4940" y="373557"/>
                  </a:lnTo>
                  <a:lnTo>
                    <a:pt x="17703" y="376910"/>
                  </a:lnTo>
                  <a:lnTo>
                    <a:pt x="23101" y="376974"/>
                  </a:lnTo>
                  <a:lnTo>
                    <a:pt x="30327" y="377659"/>
                  </a:lnTo>
                  <a:lnTo>
                    <a:pt x="34340" y="377507"/>
                  </a:lnTo>
                  <a:lnTo>
                    <a:pt x="34340" y="457098"/>
                  </a:lnTo>
                  <a:lnTo>
                    <a:pt x="9194" y="458508"/>
                  </a:lnTo>
                  <a:lnTo>
                    <a:pt x="3441" y="463727"/>
                  </a:lnTo>
                  <a:lnTo>
                    <a:pt x="596" y="475386"/>
                  </a:lnTo>
                  <a:lnTo>
                    <a:pt x="3213" y="482384"/>
                  </a:lnTo>
                  <a:lnTo>
                    <a:pt x="11468" y="486841"/>
                  </a:lnTo>
                  <a:lnTo>
                    <a:pt x="15074" y="487946"/>
                  </a:lnTo>
                  <a:lnTo>
                    <a:pt x="23761" y="489115"/>
                  </a:lnTo>
                  <a:lnTo>
                    <a:pt x="29044" y="489038"/>
                  </a:lnTo>
                  <a:lnTo>
                    <a:pt x="34531" y="489292"/>
                  </a:lnTo>
                  <a:lnTo>
                    <a:pt x="34950" y="545973"/>
                  </a:lnTo>
                  <a:lnTo>
                    <a:pt x="50165" y="587514"/>
                  </a:lnTo>
                  <a:lnTo>
                    <a:pt x="82042" y="609168"/>
                  </a:lnTo>
                  <a:lnTo>
                    <a:pt x="151930" y="611733"/>
                  </a:lnTo>
                  <a:lnTo>
                    <a:pt x="413156" y="611771"/>
                  </a:lnTo>
                  <a:lnTo>
                    <a:pt x="484784" y="610730"/>
                  </a:lnTo>
                  <a:lnTo>
                    <a:pt x="529920" y="591439"/>
                  </a:lnTo>
                  <a:lnTo>
                    <a:pt x="548081" y="549376"/>
                  </a:lnTo>
                  <a:lnTo>
                    <a:pt x="549211" y="472681"/>
                  </a:lnTo>
                  <a:lnTo>
                    <a:pt x="548779" y="431698"/>
                  </a:lnTo>
                  <a:lnTo>
                    <a:pt x="548068" y="428053"/>
                  </a:lnTo>
                  <a:lnTo>
                    <a:pt x="498576" y="467448"/>
                  </a:lnTo>
                  <a:lnTo>
                    <a:pt x="497928" y="469011"/>
                  </a:lnTo>
                  <a:lnTo>
                    <a:pt x="497547" y="537083"/>
                  </a:lnTo>
                  <a:lnTo>
                    <a:pt x="497090" y="543509"/>
                  </a:lnTo>
                  <a:lnTo>
                    <a:pt x="494880" y="556437"/>
                  </a:lnTo>
                  <a:lnTo>
                    <a:pt x="491464" y="558965"/>
                  </a:lnTo>
                  <a:lnTo>
                    <a:pt x="473976" y="559917"/>
                  </a:lnTo>
                  <a:lnTo>
                    <a:pt x="98691" y="560616"/>
                  </a:lnTo>
                  <a:lnTo>
                    <a:pt x="93014" y="559295"/>
                  </a:lnTo>
                  <a:lnTo>
                    <a:pt x="86055" y="549783"/>
                  </a:lnTo>
                  <a:lnTo>
                    <a:pt x="86131" y="493014"/>
                  </a:lnTo>
                  <a:lnTo>
                    <a:pt x="86309" y="489267"/>
                  </a:lnTo>
                  <a:lnTo>
                    <a:pt x="99110" y="488645"/>
                  </a:lnTo>
                  <a:lnTo>
                    <a:pt x="100241" y="489102"/>
                  </a:lnTo>
                  <a:lnTo>
                    <a:pt x="110667" y="499618"/>
                  </a:lnTo>
                  <a:lnTo>
                    <a:pt x="117119" y="501561"/>
                  </a:lnTo>
                  <a:lnTo>
                    <a:pt x="152031" y="481533"/>
                  </a:lnTo>
                  <a:lnTo>
                    <a:pt x="153162" y="471855"/>
                  </a:lnTo>
                  <a:lnTo>
                    <a:pt x="151168" y="462470"/>
                  </a:lnTo>
                  <a:lnTo>
                    <a:pt x="146354" y="454215"/>
                  </a:lnTo>
                  <a:lnTo>
                    <a:pt x="139065" y="447941"/>
                  </a:lnTo>
                  <a:lnTo>
                    <a:pt x="130644" y="444931"/>
                  </a:lnTo>
                  <a:lnTo>
                    <a:pt x="121259" y="444715"/>
                  </a:lnTo>
                  <a:lnTo>
                    <a:pt x="112242" y="447243"/>
                  </a:lnTo>
                  <a:lnTo>
                    <a:pt x="104927" y="452437"/>
                  </a:lnTo>
                  <a:lnTo>
                    <a:pt x="99428" y="458381"/>
                  </a:lnTo>
                  <a:lnTo>
                    <a:pt x="93040" y="457504"/>
                  </a:lnTo>
                  <a:lnTo>
                    <a:pt x="86360" y="457238"/>
                  </a:lnTo>
                  <a:lnTo>
                    <a:pt x="86360" y="377647"/>
                  </a:lnTo>
                  <a:lnTo>
                    <a:pt x="93497" y="377164"/>
                  </a:lnTo>
                  <a:lnTo>
                    <a:pt x="99783" y="377139"/>
                  </a:lnTo>
                  <a:lnTo>
                    <a:pt x="105460" y="382866"/>
                  </a:lnTo>
                  <a:lnTo>
                    <a:pt x="112242" y="387908"/>
                  </a:lnTo>
                  <a:lnTo>
                    <a:pt x="119697" y="390283"/>
                  </a:lnTo>
                  <a:lnTo>
                    <a:pt x="127584" y="390232"/>
                  </a:lnTo>
                  <a:lnTo>
                    <a:pt x="135686" y="388035"/>
                  </a:lnTo>
                  <a:lnTo>
                    <a:pt x="143294" y="383717"/>
                  </a:lnTo>
                  <a:lnTo>
                    <a:pt x="148678" y="377748"/>
                  </a:lnTo>
                  <a:lnTo>
                    <a:pt x="151917" y="370344"/>
                  </a:lnTo>
                  <a:lnTo>
                    <a:pt x="153136" y="361696"/>
                  </a:lnTo>
                  <a:lnTo>
                    <a:pt x="152234" y="353339"/>
                  </a:lnTo>
                  <a:lnTo>
                    <a:pt x="121196" y="332803"/>
                  </a:lnTo>
                  <a:lnTo>
                    <a:pt x="113563" y="334835"/>
                  </a:lnTo>
                  <a:lnTo>
                    <a:pt x="106464" y="339686"/>
                  </a:lnTo>
                  <a:lnTo>
                    <a:pt x="100482" y="345313"/>
                  </a:lnTo>
                  <a:lnTo>
                    <a:pt x="94068" y="346951"/>
                  </a:lnTo>
                  <a:lnTo>
                    <a:pt x="86448" y="345567"/>
                  </a:lnTo>
                  <a:lnTo>
                    <a:pt x="86448" y="266115"/>
                  </a:lnTo>
                  <a:lnTo>
                    <a:pt x="93903" y="265087"/>
                  </a:lnTo>
                  <a:lnTo>
                    <a:pt x="100304" y="266179"/>
                  </a:lnTo>
                  <a:lnTo>
                    <a:pt x="111137" y="276923"/>
                  </a:lnTo>
                  <a:lnTo>
                    <a:pt x="117843" y="278968"/>
                  </a:lnTo>
                  <a:lnTo>
                    <a:pt x="152996" y="252349"/>
                  </a:lnTo>
                  <a:lnTo>
                    <a:pt x="151561" y="240982"/>
                  </a:lnTo>
                  <a:lnTo>
                    <a:pt x="146570" y="231635"/>
                  </a:lnTo>
                  <a:lnTo>
                    <a:pt x="138557" y="225005"/>
                  </a:lnTo>
                  <a:lnTo>
                    <a:pt x="128104" y="221742"/>
                  </a:lnTo>
                  <a:lnTo>
                    <a:pt x="119164" y="220687"/>
                  </a:lnTo>
                  <a:lnTo>
                    <a:pt x="111328" y="223024"/>
                  </a:lnTo>
                  <a:lnTo>
                    <a:pt x="99644" y="234619"/>
                  </a:lnTo>
                  <a:lnTo>
                    <a:pt x="93306" y="235026"/>
                  </a:lnTo>
                  <a:lnTo>
                    <a:pt x="86360" y="234162"/>
                  </a:lnTo>
                  <a:lnTo>
                    <a:pt x="86360" y="154546"/>
                  </a:lnTo>
                  <a:lnTo>
                    <a:pt x="93484" y="153758"/>
                  </a:lnTo>
                  <a:lnTo>
                    <a:pt x="99910" y="154101"/>
                  </a:lnTo>
                  <a:lnTo>
                    <a:pt x="110578" y="165277"/>
                  </a:lnTo>
                  <a:lnTo>
                    <a:pt x="117411" y="167424"/>
                  </a:lnTo>
                  <a:lnTo>
                    <a:pt x="152412" y="145884"/>
                  </a:lnTo>
                  <a:lnTo>
                    <a:pt x="153200" y="136715"/>
                  </a:lnTo>
                  <a:lnTo>
                    <a:pt x="151079" y="127749"/>
                  </a:lnTo>
                  <a:lnTo>
                    <a:pt x="146367" y="119875"/>
                  </a:lnTo>
                  <a:lnTo>
                    <a:pt x="139433" y="113944"/>
                  </a:lnTo>
                  <a:lnTo>
                    <a:pt x="130632" y="110553"/>
                  </a:lnTo>
                  <a:lnTo>
                    <a:pt x="121361" y="110058"/>
                  </a:lnTo>
                  <a:lnTo>
                    <a:pt x="112522" y="112483"/>
                  </a:lnTo>
                  <a:lnTo>
                    <a:pt x="105016" y="117805"/>
                  </a:lnTo>
                  <a:lnTo>
                    <a:pt x="99491" y="123520"/>
                  </a:lnTo>
                  <a:lnTo>
                    <a:pt x="86118" y="122669"/>
                  </a:lnTo>
                  <a:lnTo>
                    <a:pt x="86220" y="83121"/>
                  </a:lnTo>
                  <a:lnTo>
                    <a:pt x="85661" y="63957"/>
                  </a:lnTo>
                  <a:lnTo>
                    <a:pt x="87223" y="58026"/>
                  </a:lnTo>
                  <a:lnTo>
                    <a:pt x="97205" y="51473"/>
                  </a:lnTo>
                  <a:lnTo>
                    <a:pt x="446443" y="51638"/>
                  </a:lnTo>
                  <a:lnTo>
                    <a:pt x="466839" y="52209"/>
                  </a:lnTo>
                  <a:lnTo>
                    <a:pt x="493788" y="53962"/>
                  </a:lnTo>
                  <a:lnTo>
                    <a:pt x="495757" y="56527"/>
                  </a:lnTo>
                  <a:lnTo>
                    <a:pt x="497116" y="104394"/>
                  </a:lnTo>
                  <a:lnTo>
                    <a:pt x="498678" y="320103"/>
                  </a:lnTo>
                  <a:lnTo>
                    <a:pt x="499694" y="319544"/>
                  </a:lnTo>
                  <a:lnTo>
                    <a:pt x="548881" y="279895"/>
                  </a:lnTo>
                  <a:lnTo>
                    <a:pt x="549452" y="277888"/>
                  </a:lnTo>
                  <a:close/>
                </a:path>
                <a:path w="712470" h="612139">
                  <a:moveTo>
                    <a:pt x="712063" y="263220"/>
                  </a:moveTo>
                  <a:lnTo>
                    <a:pt x="710717" y="258013"/>
                  </a:lnTo>
                  <a:lnTo>
                    <a:pt x="676922" y="215849"/>
                  </a:lnTo>
                  <a:lnTo>
                    <a:pt x="672414" y="214477"/>
                  </a:lnTo>
                  <a:lnTo>
                    <a:pt x="660641" y="213715"/>
                  </a:lnTo>
                  <a:lnTo>
                    <a:pt x="644486" y="226504"/>
                  </a:lnTo>
                  <a:lnTo>
                    <a:pt x="438581" y="393712"/>
                  </a:lnTo>
                  <a:lnTo>
                    <a:pt x="431647" y="399732"/>
                  </a:lnTo>
                  <a:lnTo>
                    <a:pt x="479323" y="458660"/>
                  </a:lnTo>
                  <a:lnTo>
                    <a:pt x="665683" y="309079"/>
                  </a:lnTo>
                  <a:lnTo>
                    <a:pt x="707199" y="273977"/>
                  </a:lnTo>
                  <a:lnTo>
                    <a:pt x="709002" y="271259"/>
                  </a:lnTo>
                  <a:lnTo>
                    <a:pt x="712063" y="263220"/>
                  </a:lnTo>
                  <a:close/>
                </a:path>
              </a:pathLst>
            </a:custGeom>
            <a:solidFill>
              <a:srgbClr val="00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4318" y="4693377"/>
              <a:ext cx="99923" cy="961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524330" y="4555999"/>
              <a:ext cx="100965" cy="95885"/>
            </a:xfrm>
            <a:custGeom>
              <a:avLst/>
              <a:gdLst/>
              <a:ahLst/>
              <a:cxnLst/>
              <a:rect l="l" t="t" r="r" b="b"/>
              <a:pathLst>
                <a:path w="100965" h="95885">
                  <a:moveTo>
                    <a:pt x="74714" y="0"/>
                  </a:moveTo>
                  <a:lnTo>
                    <a:pt x="43726" y="41681"/>
                  </a:lnTo>
                  <a:lnTo>
                    <a:pt x="26301" y="16954"/>
                  </a:lnTo>
                  <a:lnTo>
                    <a:pt x="0" y="34480"/>
                  </a:lnTo>
                  <a:lnTo>
                    <a:pt x="42011" y="95199"/>
                  </a:lnTo>
                  <a:lnTo>
                    <a:pt x="43726" y="95262"/>
                  </a:lnTo>
                  <a:lnTo>
                    <a:pt x="100380" y="19189"/>
                  </a:lnTo>
                  <a:lnTo>
                    <a:pt x="74714" y="0"/>
                  </a:lnTo>
                  <a:close/>
                </a:path>
              </a:pathLst>
            </a:custGeom>
            <a:solidFill>
              <a:srgbClr val="003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8086" y="4858561"/>
              <a:ext cx="83634" cy="8022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2257315" y="9441032"/>
            <a:ext cx="3680460" cy="471805"/>
            <a:chOff x="2257315" y="5659606"/>
            <a:chExt cx="3680460" cy="471805"/>
          </a:xfrm>
        </p:grpSpPr>
        <p:sp>
          <p:nvSpPr>
            <p:cNvPr id="24" name="object 24"/>
            <p:cNvSpPr/>
            <p:nvPr/>
          </p:nvSpPr>
          <p:spPr>
            <a:xfrm>
              <a:off x="2270015" y="5717014"/>
              <a:ext cx="3175" cy="112395"/>
            </a:xfrm>
            <a:custGeom>
              <a:avLst/>
              <a:gdLst/>
              <a:ahLst/>
              <a:cxnLst/>
              <a:rect l="l" t="t" r="r" b="b"/>
              <a:pathLst>
                <a:path w="3175" h="112395">
                  <a:moveTo>
                    <a:pt x="1397" y="-12700"/>
                  </a:moveTo>
                  <a:lnTo>
                    <a:pt x="1397" y="124472"/>
                  </a:lnTo>
                </a:path>
              </a:pathLst>
            </a:custGeom>
            <a:ln w="28193">
              <a:solidFill>
                <a:srgbClr val="95959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20573" y="5851136"/>
              <a:ext cx="3348990" cy="0"/>
            </a:xfrm>
            <a:custGeom>
              <a:avLst/>
              <a:gdLst/>
              <a:ahLst/>
              <a:cxnLst/>
              <a:rect l="l" t="t" r="r" b="b"/>
              <a:pathLst>
                <a:path w="3348990">
                  <a:moveTo>
                    <a:pt x="0" y="0"/>
                  </a:moveTo>
                  <a:lnTo>
                    <a:pt x="3348583" y="0"/>
                  </a:lnTo>
                </a:path>
              </a:pathLst>
            </a:custGeom>
            <a:ln w="25400">
              <a:solidFill>
                <a:srgbClr val="95959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51019" y="5904578"/>
              <a:ext cx="34290" cy="187325"/>
            </a:xfrm>
            <a:custGeom>
              <a:avLst/>
              <a:gdLst/>
              <a:ahLst/>
              <a:cxnLst/>
              <a:rect l="l" t="t" r="r" b="b"/>
              <a:pathLst>
                <a:path w="34289" h="187325">
                  <a:moveTo>
                    <a:pt x="33985" y="0"/>
                  </a:moveTo>
                  <a:lnTo>
                    <a:pt x="0" y="187045"/>
                  </a:lnTo>
                </a:path>
              </a:pathLst>
            </a:custGeom>
            <a:ln w="25400">
              <a:solidFill>
                <a:srgbClr val="95959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82577" y="5867838"/>
              <a:ext cx="236854" cy="217170"/>
            </a:xfrm>
            <a:custGeom>
              <a:avLst/>
              <a:gdLst/>
              <a:ahLst/>
              <a:cxnLst/>
              <a:rect l="l" t="t" r="r" b="b"/>
              <a:pathLst>
                <a:path w="236854" h="217170">
                  <a:moveTo>
                    <a:pt x="0" y="217106"/>
                  </a:moveTo>
                  <a:lnTo>
                    <a:pt x="236689" y="0"/>
                  </a:lnTo>
                </a:path>
              </a:pathLst>
            </a:custGeom>
            <a:ln w="25399">
              <a:solidFill>
                <a:srgbClr val="95959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69446" y="5672306"/>
              <a:ext cx="3668395" cy="446405"/>
            </a:xfrm>
            <a:custGeom>
              <a:avLst/>
              <a:gdLst/>
              <a:ahLst/>
              <a:cxnLst/>
              <a:rect l="l" t="t" r="r" b="b"/>
              <a:pathLst>
                <a:path w="3668395" h="446404">
                  <a:moveTo>
                    <a:pt x="4483" y="0"/>
                  </a:moveTo>
                  <a:lnTo>
                    <a:pt x="4483" y="0"/>
                  </a:lnTo>
                </a:path>
                <a:path w="3668395" h="446404">
                  <a:moveTo>
                    <a:pt x="0" y="178828"/>
                  </a:moveTo>
                  <a:lnTo>
                    <a:pt x="0" y="178828"/>
                  </a:lnTo>
                </a:path>
                <a:path w="3668395" h="446404">
                  <a:moveTo>
                    <a:pt x="3425266" y="178828"/>
                  </a:moveTo>
                  <a:lnTo>
                    <a:pt x="3425266" y="178828"/>
                  </a:lnTo>
                </a:path>
                <a:path w="3668395" h="446404">
                  <a:moveTo>
                    <a:pt x="3376714" y="446036"/>
                  </a:moveTo>
                  <a:lnTo>
                    <a:pt x="3376714" y="446036"/>
                  </a:lnTo>
                </a:path>
                <a:path w="3668395" h="446404">
                  <a:moveTo>
                    <a:pt x="3668026" y="178828"/>
                  </a:moveTo>
                  <a:lnTo>
                    <a:pt x="3668026" y="178828"/>
                  </a:lnTo>
                </a:path>
              </a:pathLst>
            </a:custGeom>
            <a:ln w="25400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988512" y="9441031"/>
            <a:ext cx="3177540" cy="204470"/>
            <a:chOff x="5988512" y="5659606"/>
            <a:chExt cx="3177540" cy="204470"/>
          </a:xfrm>
        </p:grpSpPr>
        <p:sp>
          <p:nvSpPr>
            <p:cNvPr id="30" name="object 30"/>
            <p:cNvSpPr/>
            <p:nvPr/>
          </p:nvSpPr>
          <p:spPr>
            <a:xfrm>
              <a:off x="5988512" y="5851136"/>
              <a:ext cx="3139440" cy="0"/>
            </a:xfrm>
            <a:custGeom>
              <a:avLst/>
              <a:gdLst/>
              <a:ahLst/>
              <a:cxnLst/>
              <a:rect l="l" t="t" r="r" b="b"/>
              <a:pathLst>
                <a:path w="3139440">
                  <a:moveTo>
                    <a:pt x="0" y="0"/>
                  </a:moveTo>
                  <a:lnTo>
                    <a:pt x="3139084" y="0"/>
                  </a:lnTo>
                </a:path>
              </a:pathLst>
            </a:custGeom>
            <a:ln w="25400">
              <a:solidFill>
                <a:srgbClr val="95959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53123" y="5694655"/>
              <a:ext cx="0" cy="112395"/>
            </a:xfrm>
            <a:custGeom>
              <a:avLst/>
              <a:gdLst/>
              <a:ahLst/>
              <a:cxnLst/>
              <a:rect l="l" t="t" r="r" b="b"/>
              <a:pathLst>
                <a:path h="112395">
                  <a:moveTo>
                    <a:pt x="0" y="11177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59595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53126" y="5672306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h="179070">
                  <a:moveTo>
                    <a:pt x="0" y="178828"/>
                  </a:moveTo>
                  <a:lnTo>
                    <a:pt x="0" y="178828"/>
                  </a:lnTo>
                </a:path>
                <a:path h="17907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244050" y="1495425"/>
            <a:ext cx="4164965" cy="2333972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1600" spc="-229" dirty="0">
                <a:solidFill>
                  <a:srgbClr val="D6290F"/>
                </a:solidFill>
                <a:cs typeface="Arial Narrow"/>
              </a:rPr>
              <a:t>П</a:t>
            </a:r>
            <a:r>
              <a:rPr lang="ru-RU" sz="1600" spc="-229" dirty="0">
                <a:solidFill>
                  <a:srgbClr val="D6290F"/>
                </a:solidFill>
                <a:cs typeface="Arial Narrow"/>
              </a:rPr>
              <a:t> </a:t>
            </a:r>
            <a:r>
              <a:rPr sz="1600" spc="-229" dirty="0">
                <a:solidFill>
                  <a:srgbClr val="D6290F"/>
                </a:solidFill>
                <a:cs typeface="Arial Narrow"/>
              </a:rPr>
              <a:t>Р</a:t>
            </a:r>
            <a:r>
              <a:rPr lang="ru-RU" sz="1600" spc="-229" dirty="0">
                <a:solidFill>
                  <a:srgbClr val="D6290F"/>
                </a:solidFill>
                <a:cs typeface="Arial Narrow"/>
              </a:rPr>
              <a:t> </a:t>
            </a:r>
            <a:r>
              <a:rPr sz="1600" spc="-229" dirty="0">
                <a:solidFill>
                  <a:srgbClr val="D6290F"/>
                </a:solidFill>
                <a:cs typeface="Arial Narrow"/>
              </a:rPr>
              <a:t>Е</a:t>
            </a:r>
            <a:r>
              <a:rPr lang="ru-RU" sz="1600" spc="-229" dirty="0">
                <a:solidFill>
                  <a:srgbClr val="D6290F"/>
                </a:solidFill>
                <a:cs typeface="Arial Narrow"/>
              </a:rPr>
              <a:t> </a:t>
            </a:r>
            <a:r>
              <a:rPr sz="1600" spc="-229" dirty="0">
                <a:solidFill>
                  <a:srgbClr val="D6290F"/>
                </a:solidFill>
                <a:cs typeface="Arial Narrow"/>
              </a:rPr>
              <a:t>Д</a:t>
            </a:r>
            <a:r>
              <a:rPr lang="ru-RU" sz="1600" spc="-229" dirty="0">
                <a:solidFill>
                  <a:srgbClr val="D6290F"/>
                </a:solidFill>
                <a:cs typeface="Arial Narrow"/>
              </a:rPr>
              <a:t> </a:t>
            </a:r>
            <a:r>
              <a:rPr sz="1600" spc="-229" dirty="0">
                <a:solidFill>
                  <a:srgbClr val="D6290F"/>
                </a:solidFill>
                <a:cs typeface="Arial Narrow"/>
              </a:rPr>
              <a:t>Л</a:t>
            </a:r>
            <a:r>
              <a:rPr lang="ru-RU" sz="1600" spc="-229" dirty="0">
                <a:solidFill>
                  <a:srgbClr val="D6290F"/>
                </a:solidFill>
                <a:cs typeface="Arial Narrow"/>
              </a:rPr>
              <a:t> </a:t>
            </a:r>
            <a:r>
              <a:rPr sz="1600" spc="-229" dirty="0">
                <a:solidFill>
                  <a:srgbClr val="D6290F"/>
                </a:solidFill>
                <a:cs typeface="Arial Narrow"/>
              </a:rPr>
              <a:t>А</a:t>
            </a:r>
            <a:r>
              <a:rPr lang="ru-RU" sz="1600" spc="-229" dirty="0">
                <a:solidFill>
                  <a:srgbClr val="D6290F"/>
                </a:solidFill>
                <a:cs typeface="Arial Narrow"/>
              </a:rPr>
              <a:t> </a:t>
            </a:r>
            <a:r>
              <a:rPr sz="1600" spc="-229" dirty="0">
                <a:solidFill>
                  <a:srgbClr val="D6290F"/>
                </a:solidFill>
                <a:cs typeface="Arial Narrow"/>
              </a:rPr>
              <a:t>Г</a:t>
            </a:r>
            <a:r>
              <a:rPr lang="ru-RU" sz="1600" spc="-229" dirty="0">
                <a:solidFill>
                  <a:srgbClr val="D6290F"/>
                </a:solidFill>
                <a:cs typeface="Arial Narrow"/>
              </a:rPr>
              <a:t>  </a:t>
            </a:r>
            <a:r>
              <a:rPr sz="1600" spc="-229" dirty="0">
                <a:solidFill>
                  <a:srgbClr val="D6290F"/>
                </a:solidFill>
                <a:cs typeface="Arial Narrow"/>
              </a:rPr>
              <a:t>А</a:t>
            </a:r>
            <a:r>
              <a:rPr lang="ru-RU" sz="1600" spc="-229" dirty="0">
                <a:solidFill>
                  <a:srgbClr val="D6290F"/>
                </a:solidFill>
                <a:cs typeface="Arial Narrow"/>
              </a:rPr>
              <a:t>  </a:t>
            </a:r>
            <a:r>
              <a:rPr sz="1600" spc="-229" dirty="0">
                <a:solidFill>
                  <a:srgbClr val="D6290F"/>
                </a:solidFill>
                <a:cs typeface="Arial Narrow"/>
              </a:rPr>
              <a:t>Е</a:t>
            </a:r>
            <a:r>
              <a:rPr lang="ru-RU" sz="1600" spc="-229" dirty="0">
                <a:solidFill>
                  <a:srgbClr val="D6290F"/>
                </a:solidFill>
                <a:cs typeface="Arial Narrow"/>
              </a:rPr>
              <a:t>  </a:t>
            </a:r>
            <a:r>
              <a:rPr sz="1600" spc="-229" dirty="0">
                <a:solidFill>
                  <a:srgbClr val="D6290F"/>
                </a:solidFill>
                <a:cs typeface="Arial Narrow"/>
              </a:rPr>
              <a:t>М:</a:t>
            </a:r>
            <a:endParaRPr sz="1600" dirty="0">
              <a:cs typeface="Arial Narrow"/>
            </a:endParaRPr>
          </a:p>
          <a:p>
            <a:pPr marL="131445" indent="-119380">
              <a:spcBef>
                <a:spcPts val="565"/>
              </a:spcBef>
              <a:buClr>
                <a:srgbClr val="D6290F"/>
              </a:buClr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600" spc="65" dirty="0">
                <a:solidFill>
                  <a:srgbClr val="0033A8"/>
                </a:solidFill>
                <a:cs typeface="Arial Narrow"/>
              </a:rPr>
              <a:t>квалифицированный</a:t>
            </a:r>
            <a:r>
              <a:rPr sz="1600" spc="-3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600" spc="60" dirty="0">
                <a:solidFill>
                  <a:srgbClr val="0033A8"/>
                </a:solidFill>
                <a:cs typeface="Arial Narrow"/>
              </a:rPr>
              <a:t>наставник</a:t>
            </a:r>
            <a:endParaRPr sz="1600" dirty="0">
              <a:cs typeface="Arial Narrow"/>
            </a:endParaRPr>
          </a:p>
          <a:p>
            <a:pPr marL="131445" indent="-119380">
              <a:spcBef>
                <a:spcPts val="305"/>
              </a:spcBef>
              <a:buClr>
                <a:srgbClr val="D6290F"/>
              </a:buClr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600" spc="30" dirty="0">
                <a:solidFill>
                  <a:srgbClr val="0033A8"/>
                </a:solidFill>
                <a:cs typeface="Arial Narrow"/>
              </a:rPr>
              <a:t>обучение</a:t>
            </a:r>
            <a:endParaRPr sz="1600" dirty="0">
              <a:cs typeface="Arial Narrow"/>
            </a:endParaRPr>
          </a:p>
          <a:p>
            <a:pPr marL="131445" indent="-119380">
              <a:spcBef>
                <a:spcPts val="300"/>
              </a:spcBef>
              <a:buClr>
                <a:srgbClr val="D6290F"/>
              </a:buClr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600" spc="-80" dirty="0">
                <a:solidFill>
                  <a:srgbClr val="0033A8"/>
                </a:solidFill>
                <a:cs typeface="Trebuchet MS"/>
              </a:rPr>
              <a:t>информационна</a:t>
            </a:r>
            <a:r>
              <a:rPr sz="1600" spc="-65" dirty="0">
                <a:solidFill>
                  <a:srgbClr val="0033A8"/>
                </a:solidFill>
                <a:cs typeface="Trebuchet MS"/>
              </a:rPr>
              <a:t>я</a:t>
            </a:r>
            <a:r>
              <a:rPr sz="1600" spc="-114" dirty="0">
                <a:solidFill>
                  <a:srgbClr val="0033A8"/>
                </a:solidFill>
                <a:cs typeface="Trebuchet MS"/>
              </a:rPr>
              <a:t> </a:t>
            </a:r>
            <a:r>
              <a:rPr sz="1600" spc="-75" dirty="0">
                <a:solidFill>
                  <a:srgbClr val="0033A8"/>
                </a:solidFill>
                <a:cs typeface="Trebuchet MS"/>
              </a:rPr>
              <a:t>поддержк</a:t>
            </a:r>
            <a:r>
              <a:rPr sz="1600" spc="-65" dirty="0">
                <a:solidFill>
                  <a:srgbClr val="0033A8"/>
                </a:solidFill>
                <a:cs typeface="Trebuchet MS"/>
              </a:rPr>
              <a:t>а</a:t>
            </a:r>
            <a:r>
              <a:rPr sz="1600" spc="-114" dirty="0">
                <a:solidFill>
                  <a:srgbClr val="0033A8"/>
                </a:solidFill>
                <a:cs typeface="Trebuchet MS"/>
              </a:rPr>
              <a:t> </a:t>
            </a:r>
            <a:r>
              <a:rPr sz="1600" spc="-85" dirty="0">
                <a:solidFill>
                  <a:srgbClr val="0033A8"/>
                </a:solidFill>
                <a:cs typeface="Trebuchet MS"/>
              </a:rPr>
              <a:t>(материал</a:t>
            </a:r>
            <a:r>
              <a:rPr sz="1600" spc="-114" dirty="0">
                <a:solidFill>
                  <a:srgbClr val="0033A8"/>
                </a:solidFill>
                <a:cs typeface="Trebuchet MS"/>
              </a:rPr>
              <a:t> </a:t>
            </a:r>
            <a:r>
              <a:rPr sz="1600" spc="-70" dirty="0">
                <a:solidFill>
                  <a:srgbClr val="0033A8"/>
                </a:solidFill>
                <a:cs typeface="Trebuchet MS"/>
              </a:rPr>
              <a:t>дл</a:t>
            </a:r>
            <a:r>
              <a:rPr sz="1600" spc="-60" dirty="0">
                <a:solidFill>
                  <a:srgbClr val="0033A8"/>
                </a:solidFill>
                <a:cs typeface="Trebuchet MS"/>
              </a:rPr>
              <a:t>я</a:t>
            </a:r>
            <a:r>
              <a:rPr sz="1600" spc="-114" dirty="0">
                <a:solidFill>
                  <a:srgbClr val="0033A8"/>
                </a:solidFill>
                <a:cs typeface="Trebuchet MS"/>
              </a:rPr>
              <a:t> </a:t>
            </a:r>
            <a:r>
              <a:rPr sz="1600" spc="-75" dirty="0">
                <a:solidFill>
                  <a:srgbClr val="0033A8"/>
                </a:solidFill>
                <a:cs typeface="Trebuchet MS"/>
              </a:rPr>
              <a:t>диплома)</a:t>
            </a:r>
            <a:endParaRPr sz="1600" dirty="0">
              <a:cs typeface="Trebuchet MS"/>
            </a:endParaRPr>
          </a:p>
          <a:p>
            <a:pPr marL="131445" indent="-119380">
              <a:spcBef>
                <a:spcPts val="305"/>
              </a:spcBef>
              <a:buClr>
                <a:srgbClr val="D6290F"/>
              </a:buClr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600" spc="60" dirty="0">
                <a:solidFill>
                  <a:srgbClr val="0033A8"/>
                </a:solidFill>
                <a:cs typeface="Arial Narrow"/>
              </a:rPr>
              <a:t>транспорт</a:t>
            </a:r>
            <a:endParaRPr sz="1600" dirty="0">
              <a:cs typeface="Arial Narrow"/>
            </a:endParaRPr>
          </a:p>
          <a:p>
            <a:pPr marL="131445" indent="-119380">
              <a:spcBef>
                <a:spcPts val="305"/>
              </a:spcBef>
              <a:buClr>
                <a:srgbClr val="D6290F"/>
              </a:buClr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600" spc="-75" dirty="0">
                <a:solidFill>
                  <a:srgbClr val="0033A8"/>
                </a:solidFill>
                <a:cs typeface="Trebuchet MS"/>
              </a:rPr>
              <a:t>участие</a:t>
            </a:r>
            <a:r>
              <a:rPr sz="1600" spc="-114" dirty="0">
                <a:solidFill>
                  <a:srgbClr val="0033A8"/>
                </a:solidFill>
                <a:cs typeface="Trebuchet MS"/>
              </a:rPr>
              <a:t> </a:t>
            </a:r>
            <a:r>
              <a:rPr sz="1600" spc="-35" dirty="0">
                <a:solidFill>
                  <a:srgbClr val="0033A8"/>
                </a:solidFill>
                <a:cs typeface="Trebuchet MS"/>
              </a:rPr>
              <a:t>в</a:t>
            </a:r>
            <a:r>
              <a:rPr sz="1600" spc="-114" dirty="0">
                <a:solidFill>
                  <a:srgbClr val="0033A8"/>
                </a:solidFill>
                <a:cs typeface="Trebuchet MS"/>
              </a:rPr>
              <a:t> </a:t>
            </a:r>
            <a:r>
              <a:rPr sz="1600" spc="-65" dirty="0">
                <a:solidFill>
                  <a:srgbClr val="0033A8"/>
                </a:solidFill>
                <a:cs typeface="Trebuchet MS"/>
              </a:rPr>
              <a:t>производственно</a:t>
            </a:r>
            <a:r>
              <a:rPr sz="1600" spc="-75" dirty="0">
                <a:solidFill>
                  <a:srgbClr val="0033A8"/>
                </a:solidFill>
                <a:cs typeface="Trebuchet MS"/>
              </a:rPr>
              <a:t>м</a:t>
            </a:r>
            <a:r>
              <a:rPr sz="1600" spc="-114" dirty="0">
                <a:solidFill>
                  <a:srgbClr val="0033A8"/>
                </a:solidFill>
                <a:cs typeface="Trebuchet MS"/>
              </a:rPr>
              <a:t> </a:t>
            </a:r>
            <a:r>
              <a:rPr sz="1600" spc="-90" dirty="0">
                <a:solidFill>
                  <a:srgbClr val="0033A8"/>
                </a:solidFill>
                <a:cs typeface="Trebuchet MS"/>
              </a:rPr>
              <a:t>процессе</a:t>
            </a:r>
            <a:endParaRPr sz="1600" dirty="0">
              <a:cs typeface="Trebuchet MS"/>
            </a:endParaRPr>
          </a:p>
          <a:p>
            <a:pPr marL="131445" indent="-119380">
              <a:spcBef>
                <a:spcPts val="305"/>
              </a:spcBef>
              <a:buClr>
                <a:srgbClr val="D6290F"/>
              </a:buClr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z="1600" spc="65" dirty="0">
                <a:solidFill>
                  <a:srgbClr val="0033A8"/>
                </a:solidFill>
                <a:cs typeface="Arial Narrow"/>
              </a:rPr>
              <a:t>корпоративный</a:t>
            </a:r>
            <a:r>
              <a:rPr sz="1600" spc="-35" dirty="0">
                <a:solidFill>
                  <a:srgbClr val="0033A8"/>
                </a:solidFill>
                <a:cs typeface="Arial Narrow"/>
              </a:rPr>
              <a:t> </a:t>
            </a:r>
            <a:r>
              <a:rPr sz="1600" spc="60" dirty="0">
                <a:solidFill>
                  <a:srgbClr val="0033A8"/>
                </a:solidFill>
                <a:cs typeface="Arial Narrow"/>
              </a:rPr>
              <a:t>спорт</a:t>
            </a:r>
            <a:endParaRPr sz="1600" dirty="0"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37818" y="1419225"/>
            <a:ext cx="2916555" cy="251094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spcBef>
                <a:spcPts val="740"/>
              </a:spcBef>
            </a:pPr>
            <a:r>
              <a:rPr sz="1600" spc="-265" dirty="0">
                <a:solidFill>
                  <a:srgbClr val="D6290F"/>
                </a:solidFill>
                <a:cs typeface="Arial Narrow"/>
              </a:rPr>
              <a:t>Т</a:t>
            </a:r>
            <a:r>
              <a:rPr lang="ru-RU" sz="1600" spc="-265" dirty="0">
                <a:solidFill>
                  <a:srgbClr val="D6290F"/>
                </a:solidFill>
                <a:cs typeface="Arial Narrow"/>
              </a:rPr>
              <a:t>  </a:t>
            </a:r>
            <a:r>
              <a:rPr sz="1600" spc="-265" dirty="0">
                <a:solidFill>
                  <a:srgbClr val="D6290F"/>
                </a:solidFill>
                <a:cs typeface="Arial Narrow"/>
              </a:rPr>
              <a:t>Р</a:t>
            </a:r>
            <a:r>
              <a:rPr lang="ru-RU" sz="1600" spc="-265" dirty="0">
                <a:solidFill>
                  <a:srgbClr val="D6290F"/>
                </a:solidFill>
                <a:cs typeface="Arial Narrow"/>
              </a:rPr>
              <a:t>  </a:t>
            </a:r>
            <a:r>
              <a:rPr sz="1600" spc="-265" dirty="0">
                <a:solidFill>
                  <a:srgbClr val="D6290F"/>
                </a:solidFill>
                <a:cs typeface="Arial Narrow"/>
              </a:rPr>
              <a:t>Е</a:t>
            </a:r>
            <a:r>
              <a:rPr lang="ru-RU" sz="1600" spc="-265" dirty="0">
                <a:solidFill>
                  <a:srgbClr val="D6290F"/>
                </a:solidFill>
                <a:cs typeface="Arial Narrow"/>
              </a:rPr>
              <a:t>  </a:t>
            </a:r>
            <a:r>
              <a:rPr sz="1600" spc="-265" dirty="0">
                <a:solidFill>
                  <a:srgbClr val="D6290F"/>
                </a:solidFill>
                <a:cs typeface="Arial Narrow"/>
              </a:rPr>
              <a:t>Б</a:t>
            </a:r>
            <a:r>
              <a:rPr lang="ru-RU" sz="1600" spc="-265" dirty="0">
                <a:solidFill>
                  <a:srgbClr val="D6290F"/>
                </a:solidFill>
                <a:cs typeface="Arial Narrow"/>
              </a:rPr>
              <a:t>  </a:t>
            </a:r>
            <a:r>
              <a:rPr sz="1600" spc="-265" dirty="0">
                <a:solidFill>
                  <a:srgbClr val="D6290F"/>
                </a:solidFill>
                <a:cs typeface="Arial Narrow"/>
              </a:rPr>
              <a:t>О</a:t>
            </a:r>
            <a:r>
              <a:rPr lang="ru-RU" sz="1600" spc="-265" dirty="0">
                <a:solidFill>
                  <a:srgbClr val="D6290F"/>
                </a:solidFill>
                <a:cs typeface="Arial Narrow"/>
              </a:rPr>
              <a:t>  </a:t>
            </a:r>
            <a:r>
              <a:rPr sz="1600" spc="-265" dirty="0">
                <a:solidFill>
                  <a:srgbClr val="D6290F"/>
                </a:solidFill>
                <a:cs typeface="Arial Narrow"/>
              </a:rPr>
              <a:t>В</a:t>
            </a:r>
            <a:r>
              <a:rPr lang="ru-RU" sz="1600" spc="-265" dirty="0">
                <a:solidFill>
                  <a:srgbClr val="D6290F"/>
                </a:solidFill>
                <a:cs typeface="Arial Narrow"/>
              </a:rPr>
              <a:t>  </a:t>
            </a:r>
            <a:r>
              <a:rPr sz="1600" spc="-265" dirty="0">
                <a:solidFill>
                  <a:srgbClr val="D6290F"/>
                </a:solidFill>
                <a:cs typeface="Arial Narrow"/>
              </a:rPr>
              <a:t>А</a:t>
            </a:r>
            <a:r>
              <a:rPr lang="ru-RU" sz="1600" spc="-265" dirty="0">
                <a:solidFill>
                  <a:srgbClr val="D6290F"/>
                </a:solidFill>
                <a:cs typeface="Arial Narrow"/>
              </a:rPr>
              <a:t>  </a:t>
            </a:r>
            <a:r>
              <a:rPr sz="1600" spc="-265" dirty="0">
                <a:solidFill>
                  <a:srgbClr val="D6290F"/>
                </a:solidFill>
                <a:cs typeface="Arial Narrow"/>
              </a:rPr>
              <a:t>Н</a:t>
            </a:r>
            <a:r>
              <a:rPr lang="ru-RU" sz="1600" spc="-265" dirty="0">
                <a:solidFill>
                  <a:srgbClr val="D6290F"/>
                </a:solidFill>
                <a:cs typeface="Arial Narrow"/>
              </a:rPr>
              <a:t>  </a:t>
            </a:r>
            <a:r>
              <a:rPr sz="1600" spc="-265" dirty="0">
                <a:solidFill>
                  <a:srgbClr val="D6290F"/>
                </a:solidFill>
                <a:cs typeface="Arial Narrow"/>
              </a:rPr>
              <a:t>И</a:t>
            </a:r>
            <a:r>
              <a:rPr lang="ru-RU" sz="1600" spc="-265" dirty="0">
                <a:solidFill>
                  <a:srgbClr val="D6290F"/>
                </a:solidFill>
                <a:cs typeface="Arial Narrow"/>
              </a:rPr>
              <a:t>  </a:t>
            </a:r>
            <a:r>
              <a:rPr sz="1600" spc="-265" dirty="0">
                <a:solidFill>
                  <a:srgbClr val="D6290F"/>
                </a:solidFill>
                <a:cs typeface="Arial Narrow"/>
              </a:rPr>
              <a:t>Я:</a:t>
            </a:r>
            <a:endParaRPr sz="1600" dirty="0">
              <a:cs typeface="Arial Narrow"/>
            </a:endParaRPr>
          </a:p>
          <a:p>
            <a:pPr marL="12700">
              <a:spcBef>
                <a:spcPts val="565"/>
              </a:spcBef>
            </a:pPr>
            <a:r>
              <a:rPr b="1" spc="-15" dirty="0">
                <a:solidFill>
                  <a:srgbClr val="0033A8"/>
                </a:solidFill>
                <a:cs typeface="Trebuchet MS"/>
              </a:rPr>
              <a:t>Личны</a:t>
            </a:r>
            <a:r>
              <a:rPr b="1" spc="-10" dirty="0">
                <a:solidFill>
                  <a:srgbClr val="0033A8"/>
                </a:solidFill>
                <a:cs typeface="Trebuchet MS"/>
              </a:rPr>
              <a:t>е</a:t>
            </a:r>
            <a:r>
              <a:rPr b="1" spc="-75" dirty="0">
                <a:solidFill>
                  <a:srgbClr val="0033A8"/>
                </a:solidFill>
                <a:cs typeface="Trebuchet MS"/>
              </a:rPr>
              <a:t> </a:t>
            </a:r>
            <a:r>
              <a:rPr b="1" spc="-10" dirty="0">
                <a:solidFill>
                  <a:srgbClr val="0033A8"/>
                </a:solidFill>
                <a:cs typeface="Trebuchet MS"/>
              </a:rPr>
              <a:t>качества:</a:t>
            </a:r>
            <a:endParaRPr dirty="0">
              <a:cs typeface="Trebuchet MS"/>
            </a:endParaRPr>
          </a:p>
          <a:p>
            <a:pPr marL="131445" indent="-119380">
              <a:spcBef>
                <a:spcPts val="305"/>
              </a:spcBef>
              <a:buClr>
                <a:srgbClr val="D6290F"/>
              </a:buClr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pc="50" dirty="0">
                <a:solidFill>
                  <a:srgbClr val="0033A8"/>
                </a:solidFill>
                <a:cs typeface="Arial Narrow"/>
              </a:rPr>
              <a:t>исполнительность</a:t>
            </a:r>
            <a:r>
              <a:rPr spc="-30" dirty="0">
                <a:solidFill>
                  <a:srgbClr val="0033A8"/>
                </a:solidFill>
                <a:cs typeface="Arial Narrow"/>
              </a:rPr>
              <a:t> </a:t>
            </a:r>
            <a:r>
              <a:rPr spc="45" dirty="0">
                <a:solidFill>
                  <a:srgbClr val="0033A8"/>
                </a:solidFill>
                <a:cs typeface="Arial Narrow"/>
              </a:rPr>
              <a:t>и</a:t>
            </a:r>
            <a:r>
              <a:rPr spc="-35" dirty="0">
                <a:solidFill>
                  <a:srgbClr val="0033A8"/>
                </a:solidFill>
                <a:cs typeface="Arial Narrow"/>
              </a:rPr>
              <a:t> </a:t>
            </a:r>
            <a:r>
              <a:rPr spc="60" dirty="0">
                <a:solidFill>
                  <a:srgbClr val="0033A8"/>
                </a:solidFill>
                <a:cs typeface="Arial Narrow"/>
              </a:rPr>
              <a:t>ответственность</a:t>
            </a:r>
            <a:endParaRPr dirty="0">
              <a:cs typeface="Arial Narrow"/>
            </a:endParaRPr>
          </a:p>
          <a:p>
            <a:pPr marL="131445" indent="-119380">
              <a:spcBef>
                <a:spcPts val="300"/>
              </a:spcBef>
              <a:buClr>
                <a:srgbClr val="D6290F"/>
              </a:buClr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pc="55" dirty="0">
                <a:solidFill>
                  <a:srgbClr val="0033A8"/>
                </a:solidFill>
                <a:cs typeface="Arial Narrow"/>
              </a:rPr>
              <a:t>сотрудничество</a:t>
            </a:r>
            <a:r>
              <a:rPr spc="-25" dirty="0">
                <a:solidFill>
                  <a:srgbClr val="0033A8"/>
                </a:solidFill>
                <a:cs typeface="Arial Narrow"/>
              </a:rPr>
              <a:t> </a:t>
            </a:r>
            <a:r>
              <a:rPr spc="45" dirty="0">
                <a:solidFill>
                  <a:srgbClr val="0033A8"/>
                </a:solidFill>
                <a:cs typeface="Arial Narrow"/>
              </a:rPr>
              <a:t>и</a:t>
            </a:r>
            <a:r>
              <a:rPr spc="-25" dirty="0">
                <a:solidFill>
                  <a:srgbClr val="0033A8"/>
                </a:solidFill>
                <a:cs typeface="Arial Narrow"/>
              </a:rPr>
              <a:t> </a:t>
            </a:r>
            <a:r>
              <a:rPr spc="35" dirty="0">
                <a:solidFill>
                  <a:srgbClr val="0033A8"/>
                </a:solidFill>
                <a:cs typeface="Arial Narrow"/>
              </a:rPr>
              <a:t>работа</a:t>
            </a:r>
            <a:r>
              <a:rPr spc="-20" dirty="0">
                <a:solidFill>
                  <a:srgbClr val="0033A8"/>
                </a:solidFill>
                <a:cs typeface="Arial Narrow"/>
              </a:rPr>
              <a:t> </a:t>
            </a:r>
            <a:r>
              <a:rPr spc="75" dirty="0">
                <a:solidFill>
                  <a:srgbClr val="0033A8"/>
                </a:solidFill>
                <a:cs typeface="Arial Narrow"/>
              </a:rPr>
              <a:t>в</a:t>
            </a:r>
            <a:r>
              <a:rPr spc="-25" dirty="0">
                <a:solidFill>
                  <a:srgbClr val="0033A8"/>
                </a:solidFill>
                <a:cs typeface="Arial Narrow"/>
              </a:rPr>
              <a:t> </a:t>
            </a:r>
            <a:r>
              <a:rPr spc="70" dirty="0">
                <a:solidFill>
                  <a:srgbClr val="0033A8"/>
                </a:solidFill>
                <a:cs typeface="Arial Narrow"/>
              </a:rPr>
              <a:t>команде</a:t>
            </a:r>
            <a:endParaRPr dirty="0">
              <a:cs typeface="Arial Narrow"/>
            </a:endParaRPr>
          </a:p>
          <a:p>
            <a:pPr marL="131445" indent="-119380">
              <a:spcBef>
                <a:spcPts val="305"/>
              </a:spcBef>
              <a:buClr>
                <a:srgbClr val="D6290F"/>
              </a:buClr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pc="70" dirty="0">
                <a:solidFill>
                  <a:srgbClr val="0033A8"/>
                </a:solidFill>
                <a:cs typeface="Arial Narrow"/>
              </a:rPr>
              <a:t>гибкость</a:t>
            </a:r>
            <a:r>
              <a:rPr spc="-35" dirty="0">
                <a:solidFill>
                  <a:srgbClr val="0033A8"/>
                </a:solidFill>
                <a:cs typeface="Arial Narrow"/>
              </a:rPr>
              <a:t> </a:t>
            </a:r>
            <a:r>
              <a:rPr spc="45" dirty="0">
                <a:solidFill>
                  <a:srgbClr val="0033A8"/>
                </a:solidFill>
                <a:cs typeface="Arial Narrow"/>
              </a:rPr>
              <a:t>и</a:t>
            </a:r>
            <a:r>
              <a:rPr spc="-30" dirty="0">
                <a:solidFill>
                  <a:srgbClr val="0033A8"/>
                </a:solidFill>
                <a:cs typeface="Arial Narrow"/>
              </a:rPr>
              <a:t> </a:t>
            </a:r>
            <a:r>
              <a:rPr spc="60" dirty="0">
                <a:solidFill>
                  <a:srgbClr val="0033A8"/>
                </a:solidFill>
                <a:cs typeface="Arial Narrow"/>
              </a:rPr>
              <a:t>адаптивность</a:t>
            </a:r>
            <a:endParaRPr dirty="0">
              <a:cs typeface="Arial Narrow"/>
            </a:endParaRPr>
          </a:p>
          <a:p>
            <a:pPr marL="131445" indent="-119380">
              <a:spcBef>
                <a:spcPts val="305"/>
              </a:spcBef>
              <a:buClr>
                <a:srgbClr val="D6290F"/>
              </a:buClr>
              <a:buSzPct val="92857"/>
              <a:buFont typeface="Arial"/>
              <a:buChar char="•"/>
              <a:tabLst>
                <a:tab pos="132080" algn="l"/>
              </a:tabLst>
            </a:pPr>
            <a:r>
              <a:rPr spc="65" dirty="0">
                <a:solidFill>
                  <a:srgbClr val="0033A8"/>
                </a:solidFill>
                <a:cs typeface="Arial Narrow"/>
              </a:rPr>
              <a:t>коммуникабельность</a:t>
            </a:r>
            <a:endParaRPr dirty="0">
              <a:cs typeface="Arial Narrow"/>
            </a:endParaRPr>
          </a:p>
        </p:txBody>
      </p:sp>
      <p:sp>
        <p:nvSpPr>
          <p:cNvPr id="35" name="object 2"/>
          <p:cNvSpPr txBox="1"/>
          <p:nvPr/>
        </p:nvSpPr>
        <p:spPr>
          <a:xfrm>
            <a:off x="121412" y="514350"/>
            <a:ext cx="1568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2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54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46225" cy="7560309"/>
          </a:xfrm>
          <a:custGeom>
            <a:avLst/>
            <a:gdLst/>
            <a:ahLst/>
            <a:cxnLst/>
            <a:rect l="l" t="t" r="r" b="b"/>
            <a:pathLst>
              <a:path w="1546225" h="7560309">
                <a:moveTo>
                  <a:pt x="1546047" y="0"/>
                </a:moveTo>
                <a:lnTo>
                  <a:pt x="0" y="0"/>
                </a:lnTo>
                <a:lnTo>
                  <a:pt x="0" y="7560005"/>
                </a:lnTo>
                <a:lnTo>
                  <a:pt x="1546047" y="7560005"/>
                </a:lnTo>
                <a:lnTo>
                  <a:pt x="1546047" y="0"/>
                </a:lnTo>
                <a:close/>
              </a:path>
            </a:pathLst>
          </a:custGeom>
          <a:solidFill>
            <a:srgbClr val="03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7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lnTo>
                  <a:pt x="457200" y="0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92003" y="457200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2263" y="7178413"/>
            <a:ext cx="190868" cy="2226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6047" y="7178413"/>
            <a:ext cx="190880" cy="22266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3215" y="6900096"/>
            <a:ext cx="190868" cy="2226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6930" y="6380598"/>
            <a:ext cx="127241" cy="1484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4161" y="7178413"/>
            <a:ext cx="190868" cy="2226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1323" y="6343459"/>
            <a:ext cx="190868" cy="22264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93815" y="6417669"/>
            <a:ext cx="63614" cy="742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11929" y="5861036"/>
            <a:ext cx="63614" cy="7421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4754" y="6139350"/>
            <a:ext cx="63626" cy="7420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34767" y="6695988"/>
            <a:ext cx="63614" cy="7420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2857" y="6695988"/>
            <a:ext cx="63626" cy="7420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08097" y="6935890"/>
            <a:ext cx="127241" cy="1484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98081" y="7251312"/>
            <a:ext cx="63614" cy="74218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862563" y="6305019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63626" y="37109"/>
                </a:lnTo>
                <a:lnTo>
                  <a:pt x="0" y="74231"/>
                </a:lnTo>
                <a:lnTo>
                  <a:pt x="0" y="222669"/>
                </a:lnTo>
                <a:lnTo>
                  <a:pt x="127253" y="296875"/>
                </a:lnTo>
                <a:lnTo>
                  <a:pt x="254495" y="222669"/>
                </a:lnTo>
                <a:lnTo>
                  <a:pt x="254495" y="74231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08091" y="6379257"/>
            <a:ext cx="127241" cy="148424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5703511" y="602671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06"/>
                </a:lnTo>
                <a:lnTo>
                  <a:pt x="0" y="222656"/>
                </a:lnTo>
                <a:lnTo>
                  <a:pt x="127253" y="296862"/>
                </a:lnTo>
                <a:lnTo>
                  <a:pt x="254495" y="222656"/>
                </a:lnTo>
                <a:lnTo>
                  <a:pt x="254495" y="74206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1637" y="602670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28" y="0"/>
                </a:moveTo>
                <a:lnTo>
                  <a:pt x="0" y="74231"/>
                </a:lnTo>
                <a:lnTo>
                  <a:pt x="0" y="222656"/>
                </a:lnTo>
                <a:lnTo>
                  <a:pt x="127228" y="296875"/>
                </a:lnTo>
                <a:lnTo>
                  <a:pt x="254469" y="222656"/>
                </a:lnTo>
                <a:lnTo>
                  <a:pt x="254469" y="74231"/>
                </a:lnTo>
                <a:lnTo>
                  <a:pt x="127228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76109" y="6972989"/>
            <a:ext cx="63614" cy="7420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12846" y="6694658"/>
            <a:ext cx="63614" cy="7420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9046" y="6973006"/>
            <a:ext cx="63614" cy="7419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39046" y="6416366"/>
            <a:ext cx="63614" cy="7420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8089" y="6138048"/>
            <a:ext cx="63614" cy="7420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98081" y="6694678"/>
            <a:ext cx="63614" cy="7421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49036" y="6100954"/>
            <a:ext cx="127241" cy="14842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49045" y="7214213"/>
            <a:ext cx="127241" cy="14842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449042" y="6657579"/>
            <a:ext cx="127241" cy="14842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1628" y="6898763"/>
            <a:ext cx="190868" cy="2226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870668" y="7177089"/>
            <a:ext cx="190868" cy="22265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061527" y="6379276"/>
            <a:ext cx="127241" cy="14842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061533" y="6935887"/>
            <a:ext cx="127241" cy="14843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20581" y="6657590"/>
            <a:ext cx="127241" cy="14842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88779" y="7177097"/>
            <a:ext cx="190868" cy="22264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220581" y="6100942"/>
            <a:ext cx="127241" cy="14843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616187" y="6138050"/>
            <a:ext cx="63614" cy="7420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2561" y="6620451"/>
            <a:ext cx="190868" cy="22264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552561" y="7177097"/>
            <a:ext cx="190868" cy="222643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2564" y="5507174"/>
            <a:ext cx="190880" cy="22266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506882" y="7177091"/>
            <a:ext cx="185115" cy="22265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570505" y="6138045"/>
            <a:ext cx="63626" cy="7420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38690" y="6657581"/>
            <a:ext cx="127241" cy="148424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70508" y="5581415"/>
            <a:ext cx="63626" cy="7420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0414" y="6416372"/>
            <a:ext cx="63614" cy="74193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66800" y="6898765"/>
            <a:ext cx="190868" cy="222656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007742" y="7177089"/>
            <a:ext cx="190880" cy="222656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6791" y="5785496"/>
            <a:ext cx="190880" cy="222656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71369" y="6694670"/>
            <a:ext cx="63626" cy="74218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5851" y="5507179"/>
            <a:ext cx="190880" cy="22266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03343" y="6100945"/>
            <a:ext cx="127241" cy="148424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71369" y="6138052"/>
            <a:ext cx="63626" cy="74206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244302" y="5822627"/>
            <a:ext cx="127241" cy="148424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6180669" y="630502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3" y="296875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948166" y="6100958"/>
            <a:ext cx="127241" cy="14842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979988" y="6694678"/>
            <a:ext cx="63614" cy="74218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979986" y="7251316"/>
            <a:ext cx="63614" cy="74218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643958" y="6063820"/>
            <a:ext cx="190868" cy="222643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5419" y="5785496"/>
            <a:ext cx="190868" cy="22265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6360" y="5507174"/>
            <a:ext cx="190880" cy="222669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075425" y="5228845"/>
            <a:ext cx="190880" cy="222669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93508" y="5228845"/>
            <a:ext cx="190880" cy="222669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7771193" y="6583362"/>
            <a:ext cx="414020" cy="575310"/>
          </a:xfrm>
          <a:custGeom>
            <a:avLst/>
            <a:gdLst/>
            <a:ahLst/>
            <a:cxnLst/>
            <a:rect l="l" t="t" r="r" b="b"/>
            <a:pathLst>
              <a:path w="414020" h="575309">
                <a:moveTo>
                  <a:pt x="254495" y="352526"/>
                </a:moveTo>
                <a:lnTo>
                  <a:pt x="127254" y="278307"/>
                </a:lnTo>
                <a:lnTo>
                  <a:pt x="63627" y="315404"/>
                </a:lnTo>
                <a:lnTo>
                  <a:pt x="0" y="352526"/>
                </a:lnTo>
                <a:lnTo>
                  <a:pt x="0" y="500964"/>
                </a:lnTo>
                <a:lnTo>
                  <a:pt x="127254" y="575170"/>
                </a:lnTo>
                <a:lnTo>
                  <a:pt x="254495" y="500964"/>
                </a:lnTo>
                <a:lnTo>
                  <a:pt x="254495" y="352526"/>
                </a:lnTo>
                <a:close/>
              </a:path>
              <a:path w="414020" h="575309">
                <a:moveTo>
                  <a:pt x="413524" y="74218"/>
                </a:moveTo>
                <a:lnTo>
                  <a:pt x="286283" y="0"/>
                </a:lnTo>
                <a:lnTo>
                  <a:pt x="159042" y="74218"/>
                </a:lnTo>
                <a:lnTo>
                  <a:pt x="159042" y="222656"/>
                </a:lnTo>
                <a:lnTo>
                  <a:pt x="286283" y="296862"/>
                </a:lnTo>
                <a:lnTo>
                  <a:pt x="413524" y="222656"/>
                </a:lnTo>
                <a:lnTo>
                  <a:pt x="413524" y="74218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48359" y="7139992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41" y="296875"/>
                </a:lnTo>
                <a:lnTo>
                  <a:pt x="254482" y="222656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94206" y="6972989"/>
            <a:ext cx="63626" cy="74206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12313" y="6416364"/>
            <a:ext cx="63614" cy="7420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53262" y="6694670"/>
            <a:ext cx="63626" cy="74206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62736" y="6694670"/>
            <a:ext cx="63626" cy="74206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53268" y="6138045"/>
            <a:ext cx="63626" cy="74206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53262" y="7251303"/>
            <a:ext cx="63626" cy="74218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413188" y="6416358"/>
            <a:ext cx="63614" cy="74206"/>
          </a:xfrm>
          <a:prstGeom prst="rect">
            <a:avLst/>
          </a:prstGeom>
        </p:spPr>
      </p:pic>
      <p:sp>
        <p:nvSpPr>
          <p:cNvPr id="73" name="object 73"/>
          <p:cNvSpPr/>
          <p:nvPr/>
        </p:nvSpPr>
        <p:spPr>
          <a:xfrm>
            <a:off x="3317758" y="6861660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912307" y="5859721"/>
            <a:ext cx="63626" cy="7421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0333" y="7251303"/>
            <a:ext cx="63614" cy="74218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0333" y="6694661"/>
            <a:ext cx="63614" cy="7421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08430" y="6138026"/>
            <a:ext cx="63614" cy="74218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890335" y="6138028"/>
            <a:ext cx="63614" cy="74218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848697" y="6898771"/>
            <a:ext cx="190868" cy="222643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57142" y="6973006"/>
            <a:ext cx="63614" cy="74193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57142" y="6416364"/>
            <a:ext cx="63614" cy="74206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8630067" y="6657569"/>
            <a:ext cx="127241" cy="148424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98265" y="7177093"/>
            <a:ext cx="190868" cy="222643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0411448" y="5859724"/>
            <a:ext cx="63614" cy="74218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457143" y="5859734"/>
            <a:ext cx="63626" cy="74206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347828" y="6898765"/>
            <a:ext cx="190868" cy="222656"/>
          </a:xfrm>
          <a:prstGeom prst="rect">
            <a:avLst/>
          </a:prstGeom>
        </p:spPr>
      </p:pic>
      <p:sp>
        <p:nvSpPr>
          <p:cNvPr id="87" name="object 87"/>
          <p:cNvSpPr/>
          <p:nvPr/>
        </p:nvSpPr>
        <p:spPr>
          <a:xfrm>
            <a:off x="7930244" y="7139985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53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3" y="296875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object 8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484909" y="6342142"/>
            <a:ext cx="190868" cy="222643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325861" y="7177097"/>
            <a:ext cx="190868" cy="222643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389468" y="6694668"/>
            <a:ext cx="63626" cy="74218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7484899" y="6898763"/>
            <a:ext cx="382270" cy="538480"/>
            <a:chOff x="7484899" y="6898763"/>
            <a:chExt cx="382270" cy="538480"/>
          </a:xfrm>
        </p:grpSpPr>
        <p:sp>
          <p:nvSpPr>
            <p:cNvPr id="92" name="object 92"/>
            <p:cNvSpPr/>
            <p:nvPr/>
          </p:nvSpPr>
          <p:spPr>
            <a:xfrm>
              <a:off x="7612147" y="7139985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4" h="297179">
                  <a:moveTo>
                    <a:pt x="127241" y="0"/>
                  </a:moveTo>
                  <a:lnTo>
                    <a:pt x="0" y="74218"/>
                  </a:lnTo>
                  <a:lnTo>
                    <a:pt x="0" y="222643"/>
                  </a:lnTo>
                  <a:lnTo>
                    <a:pt x="127241" y="296875"/>
                  </a:lnTo>
                  <a:lnTo>
                    <a:pt x="254482" y="222643"/>
                  </a:lnTo>
                  <a:lnTo>
                    <a:pt x="254482" y="74218"/>
                  </a:lnTo>
                  <a:lnTo>
                    <a:pt x="127241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4899" y="6898763"/>
              <a:ext cx="190880" cy="222669"/>
            </a:xfrm>
            <a:prstGeom prst="rect">
              <a:avLst/>
            </a:prstGeom>
          </p:spPr>
        </p:pic>
      </p:grpSp>
      <p:sp>
        <p:nvSpPr>
          <p:cNvPr id="94" name="object 94"/>
          <p:cNvSpPr/>
          <p:nvPr/>
        </p:nvSpPr>
        <p:spPr>
          <a:xfrm>
            <a:off x="5862558" y="686165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3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53" y="296875"/>
                </a:lnTo>
                <a:lnTo>
                  <a:pt x="254495" y="222656"/>
                </a:lnTo>
                <a:lnTo>
                  <a:pt x="254495" y="74218"/>
                </a:lnTo>
                <a:lnTo>
                  <a:pt x="127253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767151" y="6657573"/>
            <a:ext cx="127241" cy="148424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767142" y="7214224"/>
            <a:ext cx="127241" cy="148424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085240" y="7214220"/>
            <a:ext cx="127241" cy="148424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35172" y="6694672"/>
            <a:ext cx="63626" cy="74206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435169" y="7251303"/>
            <a:ext cx="63626" cy="74218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003685" y="6973007"/>
            <a:ext cx="63626" cy="74218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643955" y="6620445"/>
            <a:ext cx="190880" cy="222669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13184" y="5859708"/>
            <a:ext cx="63626" cy="74218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3158691" y="6583329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63614" y="37109"/>
                </a:ln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object 10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72220" y="6138028"/>
            <a:ext cx="63614" cy="74218"/>
          </a:xfrm>
          <a:prstGeom prst="rect">
            <a:avLst/>
          </a:prstGeom>
        </p:spPr>
      </p:pic>
      <p:sp>
        <p:nvSpPr>
          <p:cNvPr id="105" name="object 105"/>
          <p:cNvSpPr/>
          <p:nvPr/>
        </p:nvSpPr>
        <p:spPr>
          <a:xfrm>
            <a:off x="3476799" y="6583333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148437"/>
                </a:lnTo>
                <a:lnTo>
                  <a:pt x="0" y="222643"/>
                </a:lnTo>
                <a:lnTo>
                  <a:pt x="127241" y="296862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07424" y="686167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63614" y="37096"/>
                </a:lnTo>
                <a:lnTo>
                  <a:pt x="0" y="74206"/>
                </a:lnTo>
                <a:lnTo>
                  <a:pt x="0" y="222656"/>
                </a:lnTo>
                <a:lnTo>
                  <a:pt x="127241" y="296862"/>
                </a:lnTo>
                <a:lnTo>
                  <a:pt x="254482" y="222656"/>
                </a:lnTo>
                <a:lnTo>
                  <a:pt x="254482" y="74206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630057" y="5544315"/>
            <a:ext cx="127241" cy="148424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71007" y="5822623"/>
            <a:ext cx="127241" cy="148424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89114" y="5822620"/>
            <a:ext cx="127241" cy="148437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757318" y="6898754"/>
            <a:ext cx="190868" cy="222669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89118" y="6379268"/>
            <a:ext cx="127241" cy="148424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84738" y="5859734"/>
            <a:ext cx="63614" cy="74206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311955" y="5544306"/>
            <a:ext cx="127241" cy="148424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8248357" y="6583354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4" h="297179">
                <a:moveTo>
                  <a:pt x="127241" y="0"/>
                </a:moveTo>
                <a:lnTo>
                  <a:pt x="63614" y="37109"/>
                </a:lnTo>
                <a:lnTo>
                  <a:pt x="0" y="74218"/>
                </a:lnTo>
                <a:lnTo>
                  <a:pt x="0" y="222643"/>
                </a:lnTo>
                <a:lnTo>
                  <a:pt x="127241" y="296875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5" name="object 11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343768" y="6138050"/>
            <a:ext cx="63626" cy="74206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02475" y="6100945"/>
            <a:ext cx="127241" cy="148424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902482" y="6657582"/>
            <a:ext cx="127241" cy="148424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61523" y="5822631"/>
            <a:ext cx="127241" cy="148424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902468" y="5544325"/>
            <a:ext cx="127241" cy="148424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62392" y="6379276"/>
            <a:ext cx="127241" cy="148424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866639" y="5859727"/>
            <a:ext cx="63614" cy="74206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803015" y="6342134"/>
            <a:ext cx="190868" cy="222656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25678" y="5581421"/>
            <a:ext cx="63626" cy="74206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5678" y="6138052"/>
            <a:ext cx="63626" cy="7420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89980" y="6379254"/>
            <a:ext cx="127241" cy="148424"/>
          </a:xfrm>
          <a:prstGeom prst="rect">
            <a:avLst/>
          </a:prstGeom>
        </p:spPr>
      </p:pic>
      <p:sp>
        <p:nvSpPr>
          <p:cNvPr id="126" name="object 126"/>
          <p:cNvSpPr/>
          <p:nvPr/>
        </p:nvSpPr>
        <p:spPr>
          <a:xfrm>
            <a:off x="5067317" y="7139950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28" y="0"/>
                </a:moveTo>
                <a:lnTo>
                  <a:pt x="0" y="74244"/>
                </a:lnTo>
                <a:lnTo>
                  <a:pt x="0" y="222669"/>
                </a:lnTo>
                <a:lnTo>
                  <a:pt x="127228" y="296875"/>
                </a:lnTo>
                <a:lnTo>
                  <a:pt x="254469" y="222669"/>
                </a:lnTo>
                <a:lnTo>
                  <a:pt x="254469" y="74244"/>
                </a:lnTo>
                <a:lnTo>
                  <a:pt x="127228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3005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148437"/>
                </a:lnTo>
                <a:lnTo>
                  <a:pt x="0" y="222643"/>
                </a:lnTo>
                <a:lnTo>
                  <a:pt x="127241" y="296862"/>
                </a:lnTo>
                <a:lnTo>
                  <a:pt x="254469" y="222643"/>
                </a:lnTo>
                <a:lnTo>
                  <a:pt x="254469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" name="object 1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1975" y="6342121"/>
            <a:ext cx="190868" cy="222669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3865" y="6342121"/>
            <a:ext cx="190880" cy="222669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303874" y="6898761"/>
            <a:ext cx="190868" cy="222643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462920" y="6620438"/>
            <a:ext cx="190880" cy="222656"/>
          </a:xfrm>
          <a:prstGeom prst="rect">
            <a:avLst/>
          </a:prstGeom>
        </p:spPr>
      </p:pic>
      <p:sp>
        <p:nvSpPr>
          <p:cNvPr id="132" name="object 132"/>
          <p:cNvSpPr/>
          <p:nvPr/>
        </p:nvSpPr>
        <p:spPr>
          <a:xfrm>
            <a:off x="2999642" y="6861656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4" y="0"/>
                </a:moveTo>
                <a:lnTo>
                  <a:pt x="0" y="74218"/>
                </a:lnTo>
                <a:lnTo>
                  <a:pt x="0" y="222656"/>
                </a:lnTo>
                <a:lnTo>
                  <a:pt x="127254" y="296875"/>
                </a:lnTo>
                <a:lnTo>
                  <a:pt x="254495" y="222656"/>
                </a:lnTo>
                <a:lnTo>
                  <a:pt x="254495" y="74218"/>
                </a:lnTo>
                <a:lnTo>
                  <a:pt x="127254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3" name="object 13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222322" y="7214195"/>
            <a:ext cx="127241" cy="148424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31279" y="6416361"/>
            <a:ext cx="63626" cy="74206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49382" y="6416342"/>
            <a:ext cx="63626" cy="74206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49382" y="6972980"/>
            <a:ext cx="63614" cy="74206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31279" y="6972980"/>
            <a:ext cx="63626" cy="74206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3476797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41" y="296862"/>
                </a:lnTo>
                <a:lnTo>
                  <a:pt x="254482" y="222643"/>
                </a:lnTo>
                <a:lnTo>
                  <a:pt x="254482" y="74218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840586" y="7139971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54" y="0"/>
                </a:moveTo>
                <a:lnTo>
                  <a:pt x="0" y="74218"/>
                </a:lnTo>
                <a:lnTo>
                  <a:pt x="0" y="222643"/>
                </a:lnTo>
                <a:lnTo>
                  <a:pt x="127254" y="296862"/>
                </a:lnTo>
                <a:lnTo>
                  <a:pt x="254495" y="222643"/>
                </a:lnTo>
                <a:lnTo>
                  <a:pt x="254495" y="74218"/>
                </a:lnTo>
                <a:lnTo>
                  <a:pt x="127254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908280" y="6305024"/>
            <a:ext cx="254635" cy="297180"/>
          </a:xfrm>
          <a:custGeom>
            <a:avLst/>
            <a:gdLst/>
            <a:ahLst/>
            <a:cxnLst/>
            <a:rect l="l" t="t" r="r" b="b"/>
            <a:pathLst>
              <a:path w="254635" h="297179">
                <a:moveTo>
                  <a:pt x="127241" y="0"/>
                </a:moveTo>
                <a:lnTo>
                  <a:pt x="63614" y="37096"/>
                </a:lnTo>
                <a:lnTo>
                  <a:pt x="0" y="74206"/>
                </a:lnTo>
                <a:lnTo>
                  <a:pt x="0" y="222643"/>
                </a:lnTo>
                <a:lnTo>
                  <a:pt x="127241" y="296862"/>
                </a:lnTo>
                <a:lnTo>
                  <a:pt x="254482" y="222643"/>
                </a:lnTo>
                <a:lnTo>
                  <a:pt x="254482" y="74206"/>
                </a:lnTo>
                <a:lnTo>
                  <a:pt x="127241" y="0"/>
                </a:lnTo>
                <a:close/>
              </a:path>
            </a:pathLst>
          </a:custGeom>
          <a:solidFill>
            <a:srgbClr val="F2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1" name="object 141"/>
          <p:cNvGrpSpPr/>
          <p:nvPr/>
        </p:nvGrpSpPr>
        <p:grpSpPr>
          <a:xfrm>
            <a:off x="4462922" y="6861668"/>
            <a:ext cx="541020" cy="575310"/>
            <a:chOff x="4462922" y="6861668"/>
            <a:chExt cx="541020" cy="575310"/>
          </a:xfrm>
        </p:grpSpPr>
        <p:sp>
          <p:nvSpPr>
            <p:cNvPr id="142" name="object 142"/>
            <p:cNvSpPr/>
            <p:nvPr/>
          </p:nvSpPr>
          <p:spPr>
            <a:xfrm>
              <a:off x="4590171" y="6861668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41" y="0"/>
                  </a:moveTo>
                  <a:lnTo>
                    <a:pt x="63614" y="37096"/>
                  </a:lnTo>
                  <a:lnTo>
                    <a:pt x="0" y="74218"/>
                  </a:lnTo>
                  <a:lnTo>
                    <a:pt x="0" y="222656"/>
                  </a:lnTo>
                  <a:lnTo>
                    <a:pt x="127241" y="296862"/>
                  </a:lnTo>
                  <a:lnTo>
                    <a:pt x="254482" y="222656"/>
                  </a:lnTo>
                  <a:lnTo>
                    <a:pt x="254482" y="74218"/>
                  </a:lnTo>
                  <a:lnTo>
                    <a:pt x="127241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62922" y="7177083"/>
              <a:ext cx="190868" cy="222643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4749210" y="7139970"/>
              <a:ext cx="254635" cy="297180"/>
            </a:xfrm>
            <a:custGeom>
              <a:avLst/>
              <a:gdLst/>
              <a:ahLst/>
              <a:cxnLst/>
              <a:rect l="l" t="t" r="r" b="b"/>
              <a:pathLst>
                <a:path w="254635" h="297179">
                  <a:moveTo>
                    <a:pt x="127253" y="0"/>
                  </a:moveTo>
                  <a:lnTo>
                    <a:pt x="0" y="74231"/>
                  </a:lnTo>
                  <a:lnTo>
                    <a:pt x="0" y="222656"/>
                  </a:lnTo>
                  <a:lnTo>
                    <a:pt x="127253" y="296875"/>
                  </a:lnTo>
                  <a:lnTo>
                    <a:pt x="254495" y="222656"/>
                  </a:lnTo>
                  <a:lnTo>
                    <a:pt x="254495" y="74231"/>
                  </a:lnTo>
                  <a:lnTo>
                    <a:pt x="127253" y="0"/>
                  </a:lnTo>
                  <a:close/>
                </a:path>
              </a:pathLst>
            </a:custGeom>
            <a:solidFill>
              <a:srgbClr val="F2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121412" y="514350"/>
            <a:ext cx="5535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7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lang="ru-RU" sz="2000" spc="-20" dirty="0">
                <a:solidFill>
                  <a:srgbClr val="FFFFFF"/>
                </a:solidFill>
                <a:latin typeface="Trebuchet MS"/>
                <a:cs typeface="Arial Narrow"/>
              </a:rPr>
              <a:t>12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146" name="object 14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74970" y="6794768"/>
            <a:ext cx="705032" cy="369670"/>
          </a:xfrm>
          <a:prstGeom prst="rect">
            <a:avLst/>
          </a:prstGeom>
        </p:spPr>
      </p:pic>
      <p:sp>
        <p:nvSpPr>
          <p:cNvPr id="147" name="object 147"/>
          <p:cNvSpPr/>
          <p:nvPr/>
        </p:nvSpPr>
        <p:spPr>
          <a:xfrm>
            <a:off x="161061" y="6653542"/>
            <a:ext cx="413384" cy="476884"/>
          </a:xfrm>
          <a:custGeom>
            <a:avLst/>
            <a:gdLst/>
            <a:ahLst/>
            <a:cxnLst/>
            <a:rect l="l" t="t" r="r" b="b"/>
            <a:pathLst>
              <a:path w="413384" h="476884">
                <a:moveTo>
                  <a:pt x="294195" y="125539"/>
                </a:moveTo>
                <a:lnTo>
                  <a:pt x="253377" y="101968"/>
                </a:lnTo>
                <a:lnTo>
                  <a:pt x="253377" y="210985"/>
                </a:lnTo>
                <a:lnTo>
                  <a:pt x="206108" y="183781"/>
                </a:lnTo>
                <a:lnTo>
                  <a:pt x="206108" y="74599"/>
                </a:lnTo>
                <a:lnTo>
                  <a:pt x="64287" y="156413"/>
                </a:lnTo>
                <a:lnTo>
                  <a:pt x="64287" y="320167"/>
                </a:lnTo>
                <a:lnTo>
                  <a:pt x="105105" y="343738"/>
                </a:lnTo>
                <a:lnTo>
                  <a:pt x="105105" y="179971"/>
                </a:lnTo>
                <a:lnTo>
                  <a:pt x="165290" y="145313"/>
                </a:lnTo>
                <a:lnTo>
                  <a:pt x="165290" y="207352"/>
                </a:lnTo>
                <a:lnTo>
                  <a:pt x="259842" y="261924"/>
                </a:lnTo>
                <a:lnTo>
                  <a:pt x="259842" y="309092"/>
                </a:lnTo>
                <a:lnTo>
                  <a:pt x="294195" y="289306"/>
                </a:lnTo>
                <a:lnTo>
                  <a:pt x="294195" y="125539"/>
                </a:lnTo>
                <a:close/>
              </a:path>
              <a:path w="413384" h="476884">
                <a:moveTo>
                  <a:pt x="347941" y="156565"/>
                </a:moveTo>
                <a:lnTo>
                  <a:pt x="307124" y="132994"/>
                </a:lnTo>
                <a:lnTo>
                  <a:pt x="307124" y="296786"/>
                </a:lnTo>
                <a:lnTo>
                  <a:pt x="246938" y="331431"/>
                </a:lnTo>
                <a:lnTo>
                  <a:pt x="246938" y="269379"/>
                </a:lnTo>
                <a:lnTo>
                  <a:pt x="152387" y="214795"/>
                </a:lnTo>
                <a:lnTo>
                  <a:pt x="152387" y="167652"/>
                </a:lnTo>
                <a:lnTo>
                  <a:pt x="118033" y="187439"/>
                </a:lnTo>
                <a:lnTo>
                  <a:pt x="118033" y="351193"/>
                </a:lnTo>
                <a:lnTo>
                  <a:pt x="158838" y="374764"/>
                </a:lnTo>
                <a:lnTo>
                  <a:pt x="158838" y="265696"/>
                </a:lnTo>
                <a:lnTo>
                  <a:pt x="206121" y="292950"/>
                </a:lnTo>
                <a:lnTo>
                  <a:pt x="206121" y="402132"/>
                </a:lnTo>
                <a:lnTo>
                  <a:pt x="347941" y="320319"/>
                </a:lnTo>
                <a:lnTo>
                  <a:pt x="347941" y="156565"/>
                </a:lnTo>
                <a:close/>
              </a:path>
              <a:path w="413384" h="476884">
                <a:moveTo>
                  <a:pt x="413054" y="119240"/>
                </a:moveTo>
                <a:lnTo>
                  <a:pt x="361429" y="89446"/>
                </a:lnTo>
                <a:lnTo>
                  <a:pt x="361429" y="327875"/>
                </a:lnTo>
                <a:lnTo>
                  <a:pt x="206527" y="417258"/>
                </a:lnTo>
                <a:lnTo>
                  <a:pt x="51714" y="327875"/>
                </a:lnTo>
                <a:lnTo>
                  <a:pt x="51625" y="148996"/>
                </a:lnTo>
                <a:lnTo>
                  <a:pt x="206527" y="59613"/>
                </a:lnTo>
                <a:lnTo>
                  <a:pt x="361340" y="148996"/>
                </a:lnTo>
                <a:lnTo>
                  <a:pt x="361429" y="327875"/>
                </a:lnTo>
                <a:lnTo>
                  <a:pt x="361429" y="89446"/>
                </a:lnTo>
                <a:lnTo>
                  <a:pt x="309778" y="59613"/>
                </a:lnTo>
                <a:lnTo>
                  <a:pt x="206527" y="0"/>
                </a:lnTo>
                <a:lnTo>
                  <a:pt x="0" y="119164"/>
                </a:lnTo>
                <a:lnTo>
                  <a:pt x="0" y="357632"/>
                </a:lnTo>
                <a:lnTo>
                  <a:pt x="206527" y="476872"/>
                </a:lnTo>
                <a:lnTo>
                  <a:pt x="309854" y="417258"/>
                </a:lnTo>
                <a:lnTo>
                  <a:pt x="413054" y="357720"/>
                </a:lnTo>
                <a:lnTo>
                  <a:pt x="413054" y="119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8" name="object 148"/>
          <p:cNvGrpSpPr/>
          <p:nvPr/>
        </p:nvGrpSpPr>
        <p:grpSpPr>
          <a:xfrm>
            <a:off x="4557665" y="4342305"/>
            <a:ext cx="466725" cy="456565"/>
            <a:chOff x="4557665" y="4342305"/>
            <a:chExt cx="466725" cy="456565"/>
          </a:xfrm>
        </p:grpSpPr>
        <p:pic>
          <p:nvPicPr>
            <p:cNvPr id="149" name="object 14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80276" y="4480034"/>
              <a:ext cx="206217" cy="19083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557662" y="4342307"/>
              <a:ext cx="466725" cy="456565"/>
            </a:xfrm>
            <a:custGeom>
              <a:avLst/>
              <a:gdLst/>
              <a:ahLst/>
              <a:cxnLst/>
              <a:rect l="l" t="t" r="r" b="b"/>
              <a:pathLst>
                <a:path w="466725" h="456564">
                  <a:moveTo>
                    <a:pt x="220319" y="226822"/>
                  </a:moveTo>
                  <a:lnTo>
                    <a:pt x="209118" y="226428"/>
                  </a:lnTo>
                  <a:lnTo>
                    <a:pt x="197942" y="225729"/>
                  </a:lnTo>
                  <a:lnTo>
                    <a:pt x="186791" y="224701"/>
                  </a:lnTo>
                  <a:lnTo>
                    <a:pt x="175653" y="223329"/>
                  </a:lnTo>
                  <a:lnTo>
                    <a:pt x="175577" y="224066"/>
                  </a:lnTo>
                  <a:lnTo>
                    <a:pt x="175171" y="236308"/>
                  </a:lnTo>
                  <a:lnTo>
                    <a:pt x="175387" y="243713"/>
                  </a:lnTo>
                  <a:lnTo>
                    <a:pt x="176974" y="256463"/>
                  </a:lnTo>
                  <a:lnTo>
                    <a:pt x="178003" y="261823"/>
                  </a:lnTo>
                  <a:lnTo>
                    <a:pt x="178968" y="267868"/>
                  </a:lnTo>
                  <a:lnTo>
                    <a:pt x="179222" y="268198"/>
                  </a:lnTo>
                  <a:lnTo>
                    <a:pt x="185750" y="268871"/>
                  </a:lnTo>
                  <a:lnTo>
                    <a:pt x="191490" y="269646"/>
                  </a:lnTo>
                  <a:lnTo>
                    <a:pt x="204228" y="270624"/>
                  </a:lnTo>
                  <a:lnTo>
                    <a:pt x="218909" y="271310"/>
                  </a:lnTo>
                  <a:lnTo>
                    <a:pt x="220319" y="271284"/>
                  </a:lnTo>
                  <a:lnTo>
                    <a:pt x="220319" y="226822"/>
                  </a:lnTo>
                  <a:close/>
                </a:path>
                <a:path w="466725" h="456564">
                  <a:moveTo>
                    <a:pt x="466217" y="276364"/>
                  </a:moveTo>
                  <a:lnTo>
                    <a:pt x="466140" y="106489"/>
                  </a:lnTo>
                  <a:lnTo>
                    <a:pt x="465277" y="64173"/>
                  </a:lnTo>
                  <a:lnTo>
                    <a:pt x="448945" y="28067"/>
                  </a:lnTo>
                  <a:lnTo>
                    <a:pt x="417423" y="5130"/>
                  </a:lnTo>
                  <a:lnTo>
                    <a:pt x="395008" y="508"/>
                  </a:lnTo>
                  <a:lnTo>
                    <a:pt x="395008" y="314591"/>
                  </a:lnTo>
                  <a:lnTo>
                    <a:pt x="395008" y="314756"/>
                  </a:lnTo>
                  <a:lnTo>
                    <a:pt x="337312" y="325920"/>
                  </a:lnTo>
                  <a:lnTo>
                    <a:pt x="375221" y="367398"/>
                  </a:lnTo>
                  <a:lnTo>
                    <a:pt x="365163" y="375996"/>
                  </a:lnTo>
                  <a:lnTo>
                    <a:pt x="327253" y="334530"/>
                  </a:lnTo>
                  <a:lnTo>
                    <a:pt x="326478" y="336727"/>
                  </a:lnTo>
                  <a:lnTo>
                    <a:pt x="308686" y="388429"/>
                  </a:lnTo>
                  <a:lnTo>
                    <a:pt x="308673" y="388670"/>
                  </a:lnTo>
                  <a:lnTo>
                    <a:pt x="308508" y="388670"/>
                  </a:lnTo>
                  <a:lnTo>
                    <a:pt x="306819" y="383819"/>
                  </a:lnTo>
                  <a:lnTo>
                    <a:pt x="297992" y="359397"/>
                  </a:lnTo>
                  <a:lnTo>
                    <a:pt x="279603" y="308432"/>
                  </a:lnTo>
                  <a:lnTo>
                    <a:pt x="266052" y="270903"/>
                  </a:lnTo>
                  <a:lnTo>
                    <a:pt x="258368" y="249593"/>
                  </a:lnTo>
                  <a:lnTo>
                    <a:pt x="258254" y="249212"/>
                  </a:lnTo>
                  <a:lnTo>
                    <a:pt x="395008" y="314591"/>
                  </a:lnTo>
                  <a:lnTo>
                    <a:pt x="395008" y="508"/>
                  </a:lnTo>
                  <a:lnTo>
                    <a:pt x="390512" y="76"/>
                  </a:lnTo>
                  <a:lnTo>
                    <a:pt x="360565" y="50"/>
                  </a:lnTo>
                  <a:lnTo>
                    <a:pt x="360565" y="233616"/>
                  </a:lnTo>
                  <a:lnTo>
                    <a:pt x="360172" y="242811"/>
                  </a:lnTo>
                  <a:lnTo>
                    <a:pt x="352717" y="276364"/>
                  </a:lnTo>
                  <a:lnTo>
                    <a:pt x="316915" y="261429"/>
                  </a:lnTo>
                  <a:lnTo>
                    <a:pt x="323507" y="259486"/>
                  </a:lnTo>
                  <a:lnTo>
                    <a:pt x="328282" y="257848"/>
                  </a:lnTo>
                  <a:lnTo>
                    <a:pt x="336143" y="232079"/>
                  </a:lnTo>
                  <a:lnTo>
                    <a:pt x="335724" y="224409"/>
                  </a:lnTo>
                  <a:lnTo>
                    <a:pt x="335356" y="220675"/>
                  </a:lnTo>
                  <a:lnTo>
                    <a:pt x="334695" y="216979"/>
                  </a:lnTo>
                  <a:lnTo>
                    <a:pt x="334124" y="212991"/>
                  </a:lnTo>
                  <a:lnTo>
                    <a:pt x="334010" y="212559"/>
                  </a:lnTo>
                  <a:lnTo>
                    <a:pt x="328650" y="214134"/>
                  </a:lnTo>
                  <a:lnTo>
                    <a:pt x="323354" y="215823"/>
                  </a:lnTo>
                  <a:lnTo>
                    <a:pt x="312597" y="218643"/>
                  </a:lnTo>
                  <a:lnTo>
                    <a:pt x="307136" y="219760"/>
                  </a:lnTo>
                  <a:lnTo>
                    <a:pt x="301802" y="220980"/>
                  </a:lnTo>
                  <a:lnTo>
                    <a:pt x="301891" y="243395"/>
                  </a:lnTo>
                  <a:lnTo>
                    <a:pt x="301447" y="248996"/>
                  </a:lnTo>
                  <a:lnTo>
                    <a:pt x="300761" y="254647"/>
                  </a:lnTo>
                  <a:lnTo>
                    <a:pt x="300228" y="254469"/>
                  </a:lnTo>
                  <a:lnTo>
                    <a:pt x="287667" y="249212"/>
                  </a:lnTo>
                  <a:lnTo>
                    <a:pt x="283248" y="247396"/>
                  </a:lnTo>
                  <a:lnTo>
                    <a:pt x="283159" y="246557"/>
                  </a:lnTo>
                  <a:lnTo>
                    <a:pt x="283718" y="240068"/>
                  </a:lnTo>
                  <a:lnTo>
                    <a:pt x="283591" y="226517"/>
                  </a:lnTo>
                  <a:lnTo>
                    <a:pt x="283476" y="224409"/>
                  </a:lnTo>
                  <a:lnTo>
                    <a:pt x="283362" y="223710"/>
                  </a:lnTo>
                  <a:lnTo>
                    <a:pt x="272237" y="224955"/>
                  </a:lnTo>
                  <a:lnTo>
                    <a:pt x="261086" y="225882"/>
                  </a:lnTo>
                  <a:lnTo>
                    <a:pt x="249910" y="226517"/>
                  </a:lnTo>
                  <a:lnTo>
                    <a:pt x="238709" y="226860"/>
                  </a:lnTo>
                  <a:lnTo>
                    <a:pt x="238709" y="271399"/>
                  </a:lnTo>
                  <a:lnTo>
                    <a:pt x="252895" y="270903"/>
                  </a:lnTo>
                  <a:lnTo>
                    <a:pt x="257606" y="288378"/>
                  </a:lnTo>
                  <a:lnTo>
                    <a:pt x="238721" y="289128"/>
                  </a:lnTo>
                  <a:lnTo>
                    <a:pt x="238721" y="328180"/>
                  </a:lnTo>
                  <a:lnTo>
                    <a:pt x="246087" y="324802"/>
                  </a:lnTo>
                  <a:lnTo>
                    <a:pt x="252450" y="320230"/>
                  </a:lnTo>
                  <a:lnTo>
                    <a:pt x="258013" y="314706"/>
                  </a:lnTo>
                  <a:lnTo>
                    <a:pt x="263017" y="308432"/>
                  </a:lnTo>
                  <a:lnTo>
                    <a:pt x="274777" y="352031"/>
                  </a:lnTo>
                  <a:lnTo>
                    <a:pt x="218313" y="359397"/>
                  </a:lnTo>
                  <a:lnTo>
                    <a:pt x="195338" y="355600"/>
                  </a:lnTo>
                  <a:lnTo>
                    <a:pt x="152806" y="335800"/>
                  </a:lnTo>
                  <a:lnTo>
                    <a:pt x="120281" y="303377"/>
                  </a:lnTo>
                  <a:lnTo>
                    <a:pt x="101803" y="261607"/>
                  </a:lnTo>
                  <a:lnTo>
                    <a:pt x="98615" y="238556"/>
                  </a:lnTo>
                  <a:lnTo>
                    <a:pt x="98704" y="225882"/>
                  </a:lnTo>
                  <a:lnTo>
                    <a:pt x="109842" y="181356"/>
                  </a:lnTo>
                  <a:lnTo>
                    <a:pt x="136017" y="144500"/>
                  </a:lnTo>
                  <a:lnTo>
                    <a:pt x="183540" y="114528"/>
                  </a:lnTo>
                  <a:lnTo>
                    <a:pt x="230047" y="106489"/>
                  </a:lnTo>
                  <a:lnTo>
                    <a:pt x="239458" y="106870"/>
                  </a:lnTo>
                  <a:lnTo>
                    <a:pt x="291820" y="121666"/>
                  </a:lnTo>
                  <a:lnTo>
                    <a:pt x="325285" y="146697"/>
                  </a:lnTo>
                  <a:lnTo>
                    <a:pt x="350380" y="184162"/>
                  </a:lnTo>
                  <a:lnTo>
                    <a:pt x="360273" y="224409"/>
                  </a:lnTo>
                  <a:lnTo>
                    <a:pt x="360565" y="233616"/>
                  </a:lnTo>
                  <a:lnTo>
                    <a:pt x="360565" y="50"/>
                  </a:lnTo>
                  <a:lnTo>
                    <a:pt x="311746" y="0"/>
                  </a:lnTo>
                  <a:lnTo>
                    <a:pt x="73634" y="76"/>
                  </a:lnTo>
                  <a:lnTo>
                    <a:pt x="33312" y="13474"/>
                  </a:lnTo>
                  <a:lnTo>
                    <a:pt x="5981" y="46634"/>
                  </a:lnTo>
                  <a:lnTo>
                    <a:pt x="0" y="77482"/>
                  </a:lnTo>
                  <a:lnTo>
                    <a:pt x="38" y="383908"/>
                  </a:lnTo>
                  <a:lnTo>
                    <a:pt x="16675" y="426821"/>
                  </a:lnTo>
                  <a:lnTo>
                    <a:pt x="51777" y="451523"/>
                  </a:lnTo>
                  <a:lnTo>
                    <a:pt x="80746" y="456006"/>
                  </a:lnTo>
                  <a:lnTo>
                    <a:pt x="389610" y="455980"/>
                  </a:lnTo>
                  <a:lnTo>
                    <a:pt x="430504" y="443852"/>
                  </a:lnTo>
                  <a:lnTo>
                    <a:pt x="459409" y="411568"/>
                  </a:lnTo>
                  <a:lnTo>
                    <a:pt x="466090" y="375996"/>
                  </a:lnTo>
                  <a:lnTo>
                    <a:pt x="466217" y="276364"/>
                  </a:lnTo>
                  <a:close/>
                </a:path>
              </a:pathLst>
            </a:custGeom>
            <a:solidFill>
              <a:srgbClr val="D6290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1" name="object 151"/>
          <p:cNvSpPr txBox="1">
            <a:spLocks noGrp="1"/>
          </p:cNvSpPr>
          <p:nvPr>
            <p:ph type="title"/>
          </p:nvPr>
        </p:nvSpPr>
        <p:spPr>
          <a:xfrm>
            <a:off x="2230174" y="349255"/>
            <a:ext cx="321886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pc="-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pc="-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5282818" y="1299447"/>
            <a:ext cx="3856228" cy="34840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7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633208, </a:t>
            </a:r>
            <a:r>
              <a:rPr sz="1600" spc="6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</a:t>
            </a:r>
            <a:r>
              <a:rPr sz="1600" spc="1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обл., </a:t>
            </a:r>
            <a:r>
              <a:rPr sz="1600" spc="1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6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sz="1600" spc="-2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7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Искитим,</a:t>
            </a:r>
            <a:r>
              <a:rPr sz="1600" spc="-2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2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мкр-н</a:t>
            </a:r>
            <a:r>
              <a:rPr sz="1600" spc="-2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6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Южный,101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15620">
              <a:lnSpc>
                <a:spcPct val="144100"/>
              </a:lnSpc>
            </a:pPr>
            <a:r>
              <a:rPr lang="ru-RU" sz="2000" spc="5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персоналу </a:t>
            </a:r>
            <a:r>
              <a:rPr lang="ru-RU" sz="2000" spc="4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Громовик Альбина</a:t>
            </a:r>
          </a:p>
          <a:p>
            <a:pPr marL="12700" marR="515620">
              <a:lnSpc>
                <a:spcPct val="144100"/>
              </a:lnSpc>
            </a:pPr>
            <a:r>
              <a:rPr sz="1600" spc="4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4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</a:t>
            </a:r>
            <a:r>
              <a:rPr sz="1600" spc="-2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6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(383)</a:t>
            </a:r>
            <a:r>
              <a:rPr sz="1600" spc="-2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1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254-777-4</a:t>
            </a:r>
            <a:r>
              <a:rPr sz="1600" spc="6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spc="6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доб. </a:t>
            </a:r>
            <a:r>
              <a:rPr sz="1600" spc="-4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7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5-60),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9740">
              <a:lnSpc>
                <a:spcPct val="100000"/>
              </a:lnSpc>
              <a:spcBef>
                <a:spcPts val="280"/>
              </a:spcBef>
            </a:pPr>
            <a:r>
              <a:rPr sz="1600" spc="114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8-923-128-09-03</a:t>
            </a:r>
            <a:endParaRPr lang="ru-RU" sz="1600" spc="114" dirty="0">
              <a:solidFill>
                <a:srgbClr val="0033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9740">
              <a:lnSpc>
                <a:spcPct val="100000"/>
              </a:lnSpc>
              <a:spcBef>
                <a:spcPts val="280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600" spc="5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sz="1600" spc="-4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30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vacancy@nziv.ru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600" spc="35" dirty="0">
                <a:solidFill>
                  <a:srgbClr val="0033A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5"/>
              </a:rPr>
              <a:t>www.nziv.ru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557671" y="2857502"/>
            <a:ext cx="466725" cy="456565"/>
          </a:xfrm>
          <a:custGeom>
            <a:avLst/>
            <a:gdLst/>
            <a:ahLst/>
            <a:cxnLst/>
            <a:rect l="l" t="t" r="r" b="b"/>
            <a:pathLst>
              <a:path w="466725" h="456564">
                <a:moveTo>
                  <a:pt x="155399" y="26"/>
                </a:moveTo>
                <a:lnTo>
                  <a:pt x="73636" y="69"/>
                </a:lnTo>
                <a:lnTo>
                  <a:pt x="33317" y="13471"/>
                </a:lnTo>
                <a:lnTo>
                  <a:pt x="5974" y="46637"/>
                </a:lnTo>
                <a:lnTo>
                  <a:pt x="0" y="77374"/>
                </a:lnTo>
                <a:lnTo>
                  <a:pt x="40" y="383901"/>
                </a:lnTo>
                <a:lnTo>
                  <a:pt x="16677" y="426815"/>
                </a:lnTo>
                <a:lnTo>
                  <a:pt x="51780" y="451515"/>
                </a:lnTo>
                <a:lnTo>
                  <a:pt x="80748" y="455999"/>
                </a:lnTo>
                <a:lnTo>
                  <a:pt x="389612" y="455974"/>
                </a:lnTo>
                <a:lnTo>
                  <a:pt x="430503" y="443840"/>
                </a:lnTo>
                <a:lnTo>
                  <a:pt x="459402" y="411562"/>
                </a:lnTo>
                <a:lnTo>
                  <a:pt x="466109" y="358755"/>
                </a:lnTo>
                <a:lnTo>
                  <a:pt x="211977" y="358755"/>
                </a:lnTo>
                <a:lnTo>
                  <a:pt x="207596" y="358705"/>
                </a:lnTo>
                <a:lnTo>
                  <a:pt x="202567" y="358336"/>
                </a:lnTo>
                <a:lnTo>
                  <a:pt x="201932" y="358146"/>
                </a:lnTo>
                <a:lnTo>
                  <a:pt x="191594" y="356292"/>
                </a:lnTo>
                <a:lnTo>
                  <a:pt x="186844" y="351961"/>
                </a:lnTo>
                <a:lnTo>
                  <a:pt x="185369" y="342461"/>
                </a:lnTo>
                <a:lnTo>
                  <a:pt x="184489" y="333871"/>
                </a:lnTo>
                <a:lnTo>
                  <a:pt x="184533" y="323307"/>
                </a:lnTo>
                <a:lnTo>
                  <a:pt x="204118" y="288990"/>
                </a:lnTo>
                <a:lnTo>
                  <a:pt x="215825" y="286658"/>
                </a:lnTo>
                <a:lnTo>
                  <a:pt x="219826" y="285934"/>
                </a:lnTo>
                <a:lnTo>
                  <a:pt x="242851" y="285934"/>
                </a:lnTo>
                <a:lnTo>
                  <a:pt x="246191" y="282733"/>
                </a:lnTo>
                <a:lnTo>
                  <a:pt x="257359" y="243138"/>
                </a:lnTo>
                <a:lnTo>
                  <a:pt x="257843" y="235259"/>
                </a:lnTo>
                <a:lnTo>
                  <a:pt x="257762" y="203919"/>
                </a:lnTo>
                <a:lnTo>
                  <a:pt x="250573" y="162248"/>
                </a:lnTo>
                <a:lnTo>
                  <a:pt x="239270" y="149739"/>
                </a:lnTo>
                <a:lnTo>
                  <a:pt x="209767" y="149739"/>
                </a:lnTo>
                <a:lnTo>
                  <a:pt x="197182" y="145484"/>
                </a:lnTo>
                <a:lnTo>
                  <a:pt x="182361" y="109378"/>
                </a:lnTo>
                <a:lnTo>
                  <a:pt x="182081" y="101530"/>
                </a:lnTo>
                <a:lnTo>
                  <a:pt x="185104" y="84715"/>
                </a:lnTo>
                <a:lnTo>
                  <a:pt x="189143" y="80613"/>
                </a:lnTo>
                <a:lnTo>
                  <a:pt x="204103" y="77400"/>
                </a:lnTo>
                <a:lnTo>
                  <a:pt x="214726" y="77400"/>
                </a:lnTo>
                <a:lnTo>
                  <a:pt x="216117" y="77374"/>
                </a:lnTo>
                <a:lnTo>
                  <a:pt x="466099" y="77374"/>
                </a:lnTo>
                <a:lnTo>
                  <a:pt x="466092" y="69322"/>
                </a:lnTo>
                <a:lnTo>
                  <a:pt x="448952" y="28061"/>
                </a:lnTo>
                <a:lnTo>
                  <a:pt x="417422" y="5129"/>
                </a:lnTo>
                <a:lnTo>
                  <a:pt x="232983" y="31"/>
                </a:lnTo>
                <a:lnTo>
                  <a:pt x="155399" y="26"/>
                </a:lnTo>
                <a:close/>
              </a:path>
              <a:path w="466725" h="456564">
                <a:moveTo>
                  <a:pt x="242851" y="285934"/>
                </a:moveTo>
                <a:lnTo>
                  <a:pt x="219826" y="285934"/>
                </a:lnTo>
                <a:lnTo>
                  <a:pt x="224665" y="286696"/>
                </a:lnTo>
                <a:lnTo>
                  <a:pt x="217544" y="304149"/>
                </a:lnTo>
                <a:lnTo>
                  <a:pt x="213792" y="321846"/>
                </a:lnTo>
                <a:lnTo>
                  <a:pt x="213681" y="328161"/>
                </a:lnTo>
                <a:lnTo>
                  <a:pt x="213566" y="340403"/>
                </a:lnTo>
                <a:lnTo>
                  <a:pt x="216664" y="358349"/>
                </a:lnTo>
                <a:lnTo>
                  <a:pt x="211977" y="358755"/>
                </a:lnTo>
                <a:lnTo>
                  <a:pt x="466109" y="358755"/>
                </a:lnTo>
                <a:lnTo>
                  <a:pt x="466109" y="358578"/>
                </a:lnTo>
                <a:lnTo>
                  <a:pt x="223433" y="358578"/>
                </a:lnTo>
                <a:lnTo>
                  <a:pt x="222772" y="354476"/>
                </a:lnTo>
                <a:lnTo>
                  <a:pt x="220850" y="336188"/>
                </a:lnTo>
                <a:lnTo>
                  <a:pt x="220921" y="327342"/>
                </a:lnTo>
                <a:lnTo>
                  <a:pt x="230341" y="291318"/>
                </a:lnTo>
                <a:lnTo>
                  <a:pt x="231929" y="287140"/>
                </a:lnTo>
                <a:lnTo>
                  <a:pt x="232831" y="286213"/>
                </a:lnTo>
                <a:lnTo>
                  <a:pt x="242559" y="286213"/>
                </a:lnTo>
                <a:lnTo>
                  <a:pt x="242851" y="285934"/>
                </a:lnTo>
                <a:close/>
              </a:path>
              <a:path w="466725" h="456564">
                <a:moveTo>
                  <a:pt x="466099" y="77616"/>
                </a:moveTo>
                <a:lnTo>
                  <a:pt x="224436" y="77616"/>
                </a:lnTo>
                <a:lnTo>
                  <a:pt x="228944" y="78632"/>
                </a:lnTo>
                <a:lnTo>
                  <a:pt x="233809" y="79559"/>
                </a:lnTo>
                <a:lnTo>
                  <a:pt x="238571" y="80829"/>
                </a:lnTo>
                <a:lnTo>
                  <a:pt x="277112" y="112246"/>
                </a:lnTo>
                <a:lnTo>
                  <a:pt x="288177" y="161270"/>
                </a:lnTo>
                <a:lnTo>
                  <a:pt x="292193" y="203919"/>
                </a:lnTo>
                <a:lnTo>
                  <a:pt x="292395" y="213253"/>
                </a:lnTo>
                <a:lnTo>
                  <a:pt x="292392" y="220304"/>
                </a:lnTo>
                <a:lnTo>
                  <a:pt x="290012" y="262458"/>
                </a:lnTo>
                <a:lnTo>
                  <a:pt x="282138" y="306527"/>
                </a:lnTo>
                <a:lnTo>
                  <a:pt x="269203" y="343020"/>
                </a:lnTo>
                <a:lnTo>
                  <a:pt x="223433" y="358578"/>
                </a:lnTo>
                <a:lnTo>
                  <a:pt x="466109" y="358578"/>
                </a:lnTo>
                <a:lnTo>
                  <a:pt x="466099" y="77616"/>
                </a:lnTo>
                <a:close/>
              </a:path>
              <a:path w="466725" h="456564">
                <a:moveTo>
                  <a:pt x="242559" y="286213"/>
                </a:moveTo>
                <a:lnTo>
                  <a:pt x="232831" y="286213"/>
                </a:lnTo>
                <a:lnTo>
                  <a:pt x="241949" y="286797"/>
                </a:lnTo>
                <a:lnTo>
                  <a:pt x="242559" y="286213"/>
                </a:lnTo>
                <a:close/>
              </a:path>
              <a:path w="466725" h="456564">
                <a:moveTo>
                  <a:pt x="466099" y="77374"/>
                </a:moveTo>
                <a:lnTo>
                  <a:pt x="216117" y="77374"/>
                </a:lnTo>
                <a:lnTo>
                  <a:pt x="214162" y="85604"/>
                </a:lnTo>
                <a:lnTo>
                  <a:pt x="211444" y="93338"/>
                </a:lnTo>
                <a:lnTo>
                  <a:pt x="211393" y="96323"/>
                </a:lnTo>
                <a:lnTo>
                  <a:pt x="211267" y="112246"/>
                </a:lnTo>
                <a:lnTo>
                  <a:pt x="211520" y="118116"/>
                </a:lnTo>
                <a:lnTo>
                  <a:pt x="216435" y="133813"/>
                </a:lnTo>
                <a:lnTo>
                  <a:pt x="219673" y="141370"/>
                </a:lnTo>
                <a:lnTo>
                  <a:pt x="222671" y="149307"/>
                </a:lnTo>
                <a:lnTo>
                  <a:pt x="216206" y="149650"/>
                </a:lnTo>
                <a:lnTo>
                  <a:pt x="209767" y="149739"/>
                </a:lnTo>
                <a:lnTo>
                  <a:pt x="239270" y="149739"/>
                </a:lnTo>
                <a:lnTo>
                  <a:pt x="232437" y="149421"/>
                </a:lnTo>
                <a:lnTo>
                  <a:pt x="231497" y="148901"/>
                </a:lnTo>
                <a:lnTo>
                  <a:pt x="219115" y="110915"/>
                </a:lnTo>
                <a:lnTo>
                  <a:pt x="218946" y="101530"/>
                </a:lnTo>
                <a:lnTo>
                  <a:pt x="219316" y="95326"/>
                </a:lnTo>
                <a:lnTo>
                  <a:pt x="223839" y="78301"/>
                </a:lnTo>
                <a:lnTo>
                  <a:pt x="224436" y="77616"/>
                </a:lnTo>
                <a:lnTo>
                  <a:pt x="466099" y="77616"/>
                </a:lnTo>
                <a:lnTo>
                  <a:pt x="466099" y="77374"/>
                </a:lnTo>
                <a:close/>
              </a:path>
              <a:path w="466725" h="456564">
                <a:moveTo>
                  <a:pt x="214726" y="77400"/>
                </a:moveTo>
                <a:lnTo>
                  <a:pt x="204103" y="77400"/>
                </a:lnTo>
                <a:lnTo>
                  <a:pt x="209856" y="77489"/>
                </a:lnTo>
                <a:lnTo>
                  <a:pt x="214726" y="77400"/>
                </a:lnTo>
                <a:close/>
              </a:path>
              <a:path w="466725" h="456564">
                <a:moveTo>
                  <a:pt x="311748" y="0"/>
                </a:moveTo>
                <a:lnTo>
                  <a:pt x="232983" y="31"/>
                </a:lnTo>
                <a:lnTo>
                  <a:pt x="362815" y="31"/>
                </a:lnTo>
                <a:lnTo>
                  <a:pt x="311748" y="0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4557585" y="3631209"/>
            <a:ext cx="466090" cy="456565"/>
          </a:xfrm>
          <a:custGeom>
            <a:avLst/>
            <a:gdLst/>
            <a:ahLst/>
            <a:cxnLst/>
            <a:rect l="l" t="t" r="r" b="b"/>
            <a:pathLst>
              <a:path w="466089" h="456564">
                <a:moveTo>
                  <a:pt x="257263" y="222821"/>
                </a:moveTo>
                <a:lnTo>
                  <a:pt x="256463" y="216979"/>
                </a:lnTo>
                <a:lnTo>
                  <a:pt x="255917" y="211099"/>
                </a:lnTo>
                <a:lnTo>
                  <a:pt x="253530" y="198653"/>
                </a:lnTo>
                <a:lnTo>
                  <a:pt x="228180" y="179260"/>
                </a:lnTo>
                <a:lnTo>
                  <a:pt x="221119" y="179908"/>
                </a:lnTo>
                <a:lnTo>
                  <a:pt x="198450" y="210794"/>
                </a:lnTo>
                <a:lnTo>
                  <a:pt x="197726" y="219113"/>
                </a:lnTo>
                <a:lnTo>
                  <a:pt x="197789" y="227457"/>
                </a:lnTo>
                <a:lnTo>
                  <a:pt x="215303" y="264515"/>
                </a:lnTo>
                <a:lnTo>
                  <a:pt x="227037" y="266687"/>
                </a:lnTo>
                <a:lnTo>
                  <a:pt x="237972" y="264439"/>
                </a:lnTo>
                <a:lnTo>
                  <a:pt x="247103" y="257797"/>
                </a:lnTo>
                <a:lnTo>
                  <a:pt x="253415" y="246824"/>
                </a:lnTo>
                <a:lnTo>
                  <a:pt x="256133" y="239052"/>
                </a:lnTo>
                <a:lnTo>
                  <a:pt x="257060" y="231063"/>
                </a:lnTo>
                <a:lnTo>
                  <a:pt x="257263" y="222821"/>
                </a:lnTo>
                <a:close/>
              </a:path>
              <a:path w="466089" h="456564">
                <a:moveTo>
                  <a:pt x="466051" y="71793"/>
                </a:moveTo>
                <a:lnTo>
                  <a:pt x="453885" y="35166"/>
                </a:lnTo>
                <a:lnTo>
                  <a:pt x="420725" y="6629"/>
                </a:lnTo>
                <a:lnTo>
                  <a:pt x="351205" y="50"/>
                </a:lnTo>
                <a:lnTo>
                  <a:pt x="351205" y="210451"/>
                </a:lnTo>
                <a:lnTo>
                  <a:pt x="350570" y="224713"/>
                </a:lnTo>
                <a:lnTo>
                  <a:pt x="338518" y="263791"/>
                </a:lnTo>
                <a:lnTo>
                  <a:pt x="302564" y="286296"/>
                </a:lnTo>
                <a:lnTo>
                  <a:pt x="291363" y="286893"/>
                </a:lnTo>
                <a:lnTo>
                  <a:pt x="287502" y="285953"/>
                </a:lnTo>
                <a:lnTo>
                  <a:pt x="276656" y="283311"/>
                </a:lnTo>
                <a:lnTo>
                  <a:pt x="270103" y="278003"/>
                </a:lnTo>
                <a:lnTo>
                  <a:pt x="264071" y="267474"/>
                </a:lnTo>
                <a:lnTo>
                  <a:pt x="262966" y="264579"/>
                </a:lnTo>
                <a:lnTo>
                  <a:pt x="261658" y="261759"/>
                </a:lnTo>
                <a:lnTo>
                  <a:pt x="258940" y="265874"/>
                </a:lnTo>
                <a:lnTo>
                  <a:pt x="256565" y="270014"/>
                </a:lnTo>
                <a:lnTo>
                  <a:pt x="249212" y="279514"/>
                </a:lnTo>
                <a:lnTo>
                  <a:pt x="242849" y="282816"/>
                </a:lnTo>
                <a:lnTo>
                  <a:pt x="235864" y="284480"/>
                </a:lnTo>
                <a:lnTo>
                  <a:pt x="226529" y="285953"/>
                </a:lnTo>
                <a:lnTo>
                  <a:pt x="217347" y="285826"/>
                </a:lnTo>
                <a:lnTo>
                  <a:pt x="183299" y="266141"/>
                </a:lnTo>
                <a:lnTo>
                  <a:pt x="171411" y="226479"/>
                </a:lnTo>
                <a:lnTo>
                  <a:pt x="171399" y="218884"/>
                </a:lnTo>
                <a:lnTo>
                  <a:pt x="171958" y="211315"/>
                </a:lnTo>
                <a:lnTo>
                  <a:pt x="190627" y="171983"/>
                </a:lnTo>
                <a:lnTo>
                  <a:pt x="224637" y="159308"/>
                </a:lnTo>
                <a:lnTo>
                  <a:pt x="232841" y="160807"/>
                </a:lnTo>
                <a:lnTo>
                  <a:pt x="255968" y="175488"/>
                </a:lnTo>
                <a:lnTo>
                  <a:pt x="256641" y="176352"/>
                </a:lnTo>
                <a:lnTo>
                  <a:pt x="257924" y="178104"/>
                </a:lnTo>
                <a:lnTo>
                  <a:pt x="257924" y="163347"/>
                </a:lnTo>
                <a:lnTo>
                  <a:pt x="283057" y="163347"/>
                </a:lnTo>
                <a:lnTo>
                  <a:pt x="283235" y="164211"/>
                </a:lnTo>
                <a:lnTo>
                  <a:pt x="283400" y="164884"/>
                </a:lnTo>
                <a:lnTo>
                  <a:pt x="283641" y="166408"/>
                </a:lnTo>
                <a:lnTo>
                  <a:pt x="283781" y="221284"/>
                </a:lnTo>
                <a:lnTo>
                  <a:pt x="289788" y="259918"/>
                </a:lnTo>
                <a:lnTo>
                  <a:pt x="321856" y="236372"/>
                </a:lnTo>
                <a:lnTo>
                  <a:pt x="323900" y="216535"/>
                </a:lnTo>
                <a:lnTo>
                  <a:pt x="323799" y="204330"/>
                </a:lnTo>
                <a:lnTo>
                  <a:pt x="314286" y="163347"/>
                </a:lnTo>
                <a:lnTo>
                  <a:pt x="281190" y="128739"/>
                </a:lnTo>
                <a:lnTo>
                  <a:pt x="243674" y="118211"/>
                </a:lnTo>
                <a:lnTo>
                  <a:pt x="223316" y="118516"/>
                </a:lnTo>
                <a:lnTo>
                  <a:pt x="186245" y="130073"/>
                </a:lnTo>
                <a:lnTo>
                  <a:pt x="155879" y="156603"/>
                </a:lnTo>
                <a:lnTo>
                  <a:pt x="140868" y="195237"/>
                </a:lnTo>
                <a:lnTo>
                  <a:pt x="139026" y="218884"/>
                </a:lnTo>
                <a:lnTo>
                  <a:pt x="139153" y="226479"/>
                </a:lnTo>
                <a:lnTo>
                  <a:pt x="146608" y="265099"/>
                </a:lnTo>
                <a:lnTo>
                  <a:pt x="171792" y="300456"/>
                </a:lnTo>
                <a:lnTo>
                  <a:pt x="213677" y="319913"/>
                </a:lnTo>
                <a:lnTo>
                  <a:pt x="240677" y="322287"/>
                </a:lnTo>
                <a:lnTo>
                  <a:pt x="249770" y="322046"/>
                </a:lnTo>
                <a:lnTo>
                  <a:pt x="257251" y="321386"/>
                </a:lnTo>
                <a:lnTo>
                  <a:pt x="264642" y="320281"/>
                </a:lnTo>
                <a:lnTo>
                  <a:pt x="271970" y="318871"/>
                </a:lnTo>
                <a:lnTo>
                  <a:pt x="280009" y="317182"/>
                </a:lnTo>
                <a:lnTo>
                  <a:pt x="280784" y="317157"/>
                </a:lnTo>
                <a:lnTo>
                  <a:pt x="249618" y="345300"/>
                </a:lnTo>
                <a:lnTo>
                  <a:pt x="242112" y="345605"/>
                </a:lnTo>
                <a:lnTo>
                  <a:pt x="234632" y="345401"/>
                </a:lnTo>
                <a:lnTo>
                  <a:pt x="190042" y="338035"/>
                </a:lnTo>
                <a:lnTo>
                  <a:pt x="148628" y="313918"/>
                </a:lnTo>
                <a:lnTo>
                  <a:pt x="124256" y="281533"/>
                </a:lnTo>
                <a:lnTo>
                  <a:pt x="112814" y="242468"/>
                </a:lnTo>
                <a:lnTo>
                  <a:pt x="111417" y="214147"/>
                </a:lnTo>
                <a:lnTo>
                  <a:pt x="112039" y="204330"/>
                </a:lnTo>
                <a:lnTo>
                  <a:pt x="123736" y="160553"/>
                </a:lnTo>
                <a:lnTo>
                  <a:pt x="148374" y="127203"/>
                </a:lnTo>
                <a:lnTo>
                  <a:pt x="187706" y="102666"/>
                </a:lnTo>
                <a:lnTo>
                  <a:pt x="228447" y="94615"/>
                </a:lnTo>
                <a:lnTo>
                  <a:pt x="238734" y="94462"/>
                </a:lnTo>
                <a:lnTo>
                  <a:pt x="248920" y="94970"/>
                </a:lnTo>
                <a:lnTo>
                  <a:pt x="286791" y="104101"/>
                </a:lnTo>
                <a:lnTo>
                  <a:pt x="323100" y="130378"/>
                </a:lnTo>
                <a:lnTo>
                  <a:pt x="344309" y="166611"/>
                </a:lnTo>
                <a:lnTo>
                  <a:pt x="351205" y="210451"/>
                </a:lnTo>
                <a:lnTo>
                  <a:pt x="351205" y="50"/>
                </a:lnTo>
                <a:lnTo>
                  <a:pt x="311404" y="0"/>
                </a:lnTo>
                <a:lnTo>
                  <a:pt x="70891" y="101"/>
                </a:lnTo>
                <a:lnTo>
                  <a:pt x="28600" y="16776"/>
                </a:lnTo>
                <a:lnTo>
                  <a:pt x="5156" y="47790"/>
                </a:lnTo>
                <a:lnTo>
                  <a:pt x="0" y="386384"/>
                </a:lnTo>
                <a:lnTo>
                  <a:pt x="698" y="393242"/>
                </a:lnTo>
                <a:lnTo>
                  <a:pt x="21615" y="432638"/>
                </a:lnTo>
                <a:lnTo>
                  <a:pt x="54483" y="452475"/>
                </a:lnTo>
                <a:lnTo>
                  <a:pt x="79933" y="456006"/>
                </a:lnTo>
                <a:lnTo>
                  <a:pt x="393763" y="455993"/>
                </a:lnTo>
                <a:lnTo>
                  <a:pt x="434873" y="440728"/>
                </a:lnTo>
                <a:lnTo>
                  <a:pt x="459346" y="410514"/>
                </a:lnTo>
                <a:lnTo>
                  <a:pt x="466026" y="377698"/>
                </a:lnTo>
                <a:lnTo>
                  <a:pt x="466026" y="345605"/>
                </a:lnTo>
                <a:lnTo>
                  <a:pt x="466026" y="317055"/>
                </a:lnTo>
                <a:lnTo>
                  <a:pt x="466013" y="286893"/>
                </a:lnTo>
                <a:lnTo>
                  <a:pt x="466001" y="94462"/>
                </a:lnTo>
                <a:lnTo>
                  <a:pt x="466051" y="71793"/>
                </a:lnTo>
                <a:close/>
              </a:path>
            </a:pathLst>
          </a:custGeom>
          <a:solidFill>
            <a:srgbClr val="D6290F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4557676" y="1343025"/>
            <a:ext cx="466090" cy="456565"/>
            <a:chOff x="4557676" y="1884007"/>
            <a:chExt cx="466090" cy="456565"/>
          </a:xfrm>
        </p:grpSpPr>
        <p:sp>
          <p:nvSpPr>
            <p:cNvPr id="156" name="object 156"/>
            <p:cNvSpPr/>
            <p:nvPr/>
          </p:nvSpPr>
          <p:spPr>
            <a:xfrm>
              <a:off x="4557676" y="1884007"/>
              <a:ext cx="466090" cy="456565"/>
            </a:xfrm>
            <a:custGeom>
              <a:avLst/>
              <a:gdLst/>
              <a:ahLst/>
              <a:cxnLst/>
              <a:rect l="l" t="t" r="r" b="b"/>
              <a:pathLst>
                <a:path w="466089" h="456564">
                  <a:moveTo>
                    <a:pt x="154396" y="33"/>
                  </a:moveTo>
                  <a:lnTo>
                    <a:pt x="71390" y="87"/>
                  </a:lnTo>
                  <a:lnTo>
                    <a:pt x="27071" y="17891"/>
                  </a:lnTo>
                  <a:lnTo>
                    <a:pt x="4483" y="49510"/>
                  </a:lnTo>
                  <a:lnTo>
                    <a:pt x="0" y="74496"/>
                  </a:lnTo>
                  <a:lnTo>
                    <a:pt x="29" y="387704"/>
                  </a:lnTo>
                  <a:lnTo>
                    <a:pt x="14048" y="423829"/>
                  </a:lnTo>
                  <a:lnTo>
                    <a:pt x="54328" y="452447"/>
                  </a:lnTo>
                  <a:lnTo>
                    <a:pt x="282172" y="456009"/>
                  </a:lnTo>
                  <a:lnTo>
                    <a:pt x="389652" y="455941"/>
                  </a:lnTo>
                  <a:lnTo>
                    <a:pt x="427976" y="445342"/>
                  </a:lnTo>
                  <a:lnTo>
                    <a:pt x="456388" y="416409"/>
                  </a:lnTo>
                  <a:lnTo>
                    <a:pt x="465209" y="387704"/>
                  </a:lnTo>
                  <a:lnTo>
                    <a:pt x="236795" y="387704"/>
                  </a:lnTo>
                  <a:lnTo>
                    <a:pt x="230013" y="385862"/>
                  </a:lnTo>
                  <a:lnTo>
                    <a:pt x="228629" y="383843"/>
                  </a:lnTo>
                  <a:lnTo>
                    <a:pt x="226940" y="377632"/>
                  </a:lnTo>
                  <a:lnTo>
                    <a:pt x="226063" y="373873"/>
                  </a:lnTo>
                  <a:lnTo>
                    <a:pt x="225010" y="369835"/>
                  </a:lnTo>
                  <a:lnTo>
                    <a:pt x="210098" y="326920"/>
                  </a:lnTo>
                  <a:lnTo>
                    <a:pt x="186482" y="285126"/>
                  </a:lnTo>
                  <a:lnTo>
                    <a:pt x="159614" y="253983"/>
                  </a:lnTo>
                  <a:lnTo>
                    <a:pt x="154172" y="247783"/>
                  </a:lnTo>
                  <a:lnTo>
                    <a:pt x="133463" y="205487"/>
                  </a:lnTo>
                  <a:lnTo>
                    <a:pt x="131469" y="190387"/>
                  </a:lnTo>
                  <a:lnTo>
                    <a:pt x="131994" y="174852"/>
                  </a:lnTo>
                  <a:lnTo>
                    <a:pt x="147060" y="132013"/>
                  </a:lnTo>
                  <a:lnTo>
                    <a:pt x="180699" y="100823"/>
                  </a:lnTo>
                  <a:lnTo>
                    <a:pt x="224793" y="87768"/>
                  </a:lnTo>
                  <a:lnTo>
                    <a:pt x="465917" y="87768"/>
                  </a:lnTo>
                  <a:lnTo>
                    <a:pt x="465941" y="71512"/>
                  </a:lnTo>
                  <a:lnTo>
                    <a:pt x="446573" y="25804"/>
                  </a:lnTo>
                  <a:lnTo>
                    <a:pt x="405786" y="1787"/>
                  </a:lnTo>
                  <a:lnTo>
                    <a:pt x="232959" y="36"/>
                  </a:lnTo>
                  <a:lnTo>
                    <a:pt x="154396" y="33"/>
                  </a:lnTo>
                  <a:close/>
                </a:path>
                <a:path w="466089" h="456564">
                  <a:moveTo>
                    <a:pt x="465917" y="87768"/>
                  </a:moveTo>
                  <a:lnTo>
                    <a:pt x="224793" y="87768"/>
                  </a:lnTo>
                  <a:lnTo>
                    <a:pt x="248137" y="88964"/>
                  </a:lnTo>
                  <a:lnTo>
                    <a:pt x="269594" y="94786"/>
                  </a:lnTo>
                  <a:lnTo>
                    <a:pt x="306746" y="120216"/>
                  </a:lnTo>
                  <a:lnTo>
                    <a:pt x="330158" y="160375"/>
                  </a:lnTo>
                  <a:lnTo>
                    <a:pt x="334140" y="184275"/>
                  </a:lnTo>
                  <a:lnTo>
                    <a:pt x="334432" y="187958"/>
                  </a:lnTo>
                  <a:lnTo>
                    <a:pt x="318763" y="241079"/>
                  </a:lnTo>
                  <a:lnTo>
                    <a:pt x="294330" y="269205"/>
                  </a:lnTo>
                  <a:lnTo>
                    <a:pt x="283128" y="283319"/>
                  </a:lnTo>
                  <a:lnTo>
                    <a:pt x="258751" y="326328"/>
                  </a:lnTo>
                  <a:lnTo>
                    <a:pt x="245685" y="364361"/>
                  </a:lnTo>
                  <a:lnTo>
                    <a:pt x="240605" y="385583"/>
                  </a:lnTo>
                  <a:lnTo>
                    <a:pt x="236795" y="387704"/>
                  </a:lnTo>
                  <a:lnTo>
                    <a:pt x="465209" y="387704"/>
                  </a:lnTo>
                  <a:lnTo>
                    <a:pt x="465941" y="377988"/>
                  </a:lnTo>
                  <a:lnTo>
                    <a:pt x="465917" y="87768"/>
                  </a:lnTo>
                  <a:close/>
                </a:path>
                <a:path w="466089" h="456564">
                  <a:moveTo>
                    <a:pt x="311134" y="0"/>
                  </a:moveTo>
                  <a:lnTo>
                    <a:pt x="232959" y="36"/>
                  </a:lnTo>
                  <a:lnTo>
                    <a:pt x="363717" y="36"/>
                  </a:lnTo>
                  <a:lnTo>
                    <a:pt x="311134" y="0"/>
                  </a:lnTo>
                  <a:close/>
                </a:path>
              </a:pathLst>
            </a:custGeom>
            <a:solidFill>
              <a:srgbClr val="D6290F"/>
            </a:solidFill>
          </p:spPr>
          <p:txBody>
            <a:bodyPr wrap="square" lIns="0" tIns="0" rIns="0" bIns="0" rtlCol="0"/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7" name="object 15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702899" y="1985128"/>
              <a:ext cx="175006" cy="2507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A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498</Words>
  <Application>Microsoft Office PowerPoint</Application>
  <PresentationFormat>Произвольный</PresentationFormat>
  <Paragraphs>116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  Р   Е   ЗЕ   Н  Т  А   Ц  И  Я     Д Л Я   С  Т УД Е  Н  Т  О    В              И    В  Ы  П У  С  К  Н  И  К  О В     УЧЕ Б Н Ы Х  З  А  В  Е  Д  Е  Н  И  Й</vt:lpstr>
      <vt:lpstr>Слайд 2</vt:lpstr>
      <vt:lpstr>АО  «Н З И В» СЕ ГОДНЯ</vt:lpstr>
      <vt:lpstr> В   А  К  А  Н  С   И И</vt:lpstr>
      <vt:lpstr>Т  Р  У  Д  О      У С        Т          Р       О     Й      С       Т            В       О      МО  Л  О                Д   Ы  Х    С      П    Е   Ц   И   А   Л   И     С    Т     О      В</vt:lpstr>
      <vt:lpstr>ПРИГЛАШАЕМ СТУДЕНТОВ НА ПРАКТИКУ</vt:lpstr>
      <vt:lpstr>К О Н   Т  А  К  Т  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СТУДЕНТОВ И ВЫПУСКНИКОВ  УЧЕБНЫХ ЗАВЕДЕНИЙ</dc:title>
  <dc:creator>Альбина Николаевна Громовик</dc:creator>
  <cp:lastModifiedBy>lusi</cp:lastModifiedBy>
  <cp:revision>25</cp:revision>
  <dcterms:created xsi:type="dcterms:W3CDTF">2021-04-08T06:17:05Z</dcterms:created>
  <dcterms:modified xsi:type="dcterms:W3CDTF">2022-02-18T04:25:50Z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2019-03-12T00:00:00Z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2021-04-08T00:00:00Z</vt:filetime>
  </property>
</Properties>
</file>